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690" r:id="rId5"/>
    <p:sldMasterId id="2147483648" r:id="rId6"/>
  </p:sldMasterIdLst>
  <p:notesMasterIdLst>
    <p:notesMasterId r:id="rId84"/>
  </p:notesMasterIdLst>
  <p:sldIdLst>
    <p:sldId id="344" r:id="rId7"/>
    <p:sldId id="349" r:id="rId8"/>
    <p:sldId id="353" r:id="rId9"/>
    <p:sldId id="354" r:id="rId10"/>
    <p:sldId id="355" r:id="rId11"/>
    <p:sldId id="356" r:id="rId12"/>
    <p:sldId id="357" r:id="rId13"/>
    <p:sldId id="358" r:id="rId14"/>
    <p:sldId id="449" r:id="rId15"/>
    <p:sldId id="360" r:id="rId16"/>
    <p:sldId id="361" r:id="rId17"/>
    <p:sldId id="362" r:id="rId18"/>
    <p:sldId id="363" r:id="rId19"/>
    <p:sldId id="365" r:id="rId20"/>
    <p:sldId id="448" r:id="rId21"/>
    <p:sldId id="427" r:id="rId22"/>
    <p:sldId id="425" r:id="rId23"/>
    <p:sldId id="368" r:id="rId24"/>
    <p:sldId id="446" r:id="rId25"/>
    <p:sldId id="369" r:id="rId26"/>
    <p:sldId id="367" r:id="rId27"/>
    <p:sldId id="370" r:id="rId28"/>
    <p:sldId id="426" r:id="rId29"/>
    <p:sldId id="372" r:id="rId30"/>
    <p:sldId id="428" r:id="rId31"/>
    <p:sldId id="374" r:id="rId32"/>
    <p:sldId id="375" r:id="rId33"/>
    <p:sldId id="376" r:id="rId34"/>
    <p:sldId id="433" r:id="rId35"/>
    <p:sldId id="378" r:id="rId36"/>
    <p:sldId id="379" r:id="rId37"/>
    <p:sldId id="380" r:id="rId38"/>
    <p:sldId id="381" r:id="rId39"/>
    <p:sldId id="382" r:id="rId40"/>
    <p:sldId id="434" r:id="rId41"/>
    <p:sldId id="384" r:id="rId42"/>
    <p:sldId id="385" r:id="rId43"/>
    <p:sldId id="386" r:id="rId44"/>
    <p:sldId id="387" r:id="rId45"/>
    <p:sldId id="388" r:id="rId46"/>
    <p:sldId id="389" r:id="rId47"/>
    <p:sldId id="447" r:id="rId48"/>
    <p:sldId id="391" r:id="rId49"/>
    <p:sldId id="392" r:id="rId50"/>
    <p:sldId id="393" r:id="rId51"/>
    <p:sldId id="394" r:id="rId52"/>
    <p:sldId id="395" r:id="rId53"/>
    <p:sldId id="396" r:id="rId54"/>
    <p:sldId id="397" r:id="rId55"/>
    <p:sldId id="398" r:id="rId56"/>
    <p:sldId id="399" r:id="rId57"/>
    <p:sldId id="400" r:id="rId58"/>
    <p:sldId id="401" r:id="rId59"/>
    <p:sldId id="402" r:id="rId60"/>
    <p:sldId id="403" r:id="rId61"/>
    <p:sldId id="404" r:id="rId62"/>
    <p:sldId id="405" r:id="rId63"/>
    <p:sldId id="424" r:id="rId64"/>
    <p:sldId id="406" r:id="rId65"/>
    <p:sldId id="407" r:id="rId66"/>
    <p:sldId id="408" r:id="rId67"/>
    <p:sldId id="450" r:id="rId68"/>
    <p:sldId id="451" r:id="rId69"/>
    <p:sldId id="452" r:id="rId70"/>
    <p:sldId id="412" r:id="rId71"/>
    <p:sldId id="413" r:id="rId72"/>
    <p:sldId id="414" r:id="rId73"/>
    <p:sldId id="415" r:id="rId74"/>
    <p:sldId id="416" r:id="rId75"/>
    <p:sldId id="417" r:id="rId76"/>
    <p:sldId id="418" r:id="rId77"/>
    <p:sldId id="419" r:id="rId78"/>
    <p:sldId id="420" r:id="rId79"/>
    <p:sldId id="421" r:id="rId80"/>
    <p:sldId id="445" r:id="rId81"/>
    <p:sldId id="423" r:id="rId82"/>
    <p:sldId id="335" r:id="rId83"/>
  </p:sldIdLst>
  <p:sldSz cx="9144000" cy="5148263"/>
  <p:notesSz cx="6858000" cy="9144000"/>
  <p:custDataLst>
    <p:tags r:id="rId85"/>
  </p:custDataLst>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55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King" initials="EK" lastIdx="11" clrIdx="0"/>
  <p:cmAuthor id="2" name="Mark Scott" initials="MS" lastIdx="3" clrIdx="1"/>
  <p:cmAuthor id="3" name="Mary Foster" initials="MF" lastIdx="1" clrIdx="2">
    <p:extLst>
      <p:ext uri="{19B8F6BF-5375-455C-9EA6-DF929625EA0E}">
        <p15:presenceInfo xmlns:p15="http://schemas.microsoft.com/office/powerpoint/2012/main" userId="S::Mary.Foster@wool.com::de80d188-ed3b-498a-a928-672ded2d0a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C7BA"/>
    <a:srgbClr val="FEBE10"/>
    <a:srgbClr val="B0917F"/>
    <a:srgbClr val="7F7F7F"/>
    <a:srgbClr val="383E5B"/>
    <a:srgbClr val="4C9643"/>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233B4E-122E-4356-8068-6039324B1259}" v="53" dt="2021-02-16T05:07:24.2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93" autoAdjust="0"/>
    <p:restoredTop sz="37041" autoAdjust="0"/>
  </p:normalViewPr>
  <p:slideViewPr>
    <p:cSldViewPr snapToGrid="0">
      <p:cViewPr varScale="1">
        <p:scale>
          <a:sx n="44" d="100"/>
          <a:sy n="44" d="100"/>
        </p:scale>
        <p:origin x="1068" y="36"/>
      </p:cViewPr>
      <p:guideLst>
        <p:guide orient="horz" pos="1621"/>
        <p:guide pos="553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92"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Schuster" userId="1da8cffb-e2aa-428e-a865-4e515bc25ab1" providerId="ADAL" clId="{11233B4E-122E-4356-8068-6039324B1259}"/>
    <pc:docChg chg="undo custSel addSld delSld modSld">
      <pc:chgData name="Angela Schuster" userId="1da8cffb-e2aa-428e-a865-4e515bc25ab1" providerId="ADAL" clId="{11233B4E-122E-4356-8068-6039324B1259}" dt="2021-02-16T05:07:47.020" v="5427" actId="47"/>
      <pc:docMkLst>
        <pc:docMk/>
      </pc:docMkLst>
      <pc:sldChg chg="modNotesTx">
        <pc:chgData name="Angela Schuster" userId="1da8cffb-e2aa-428e-a865-4e515bc25ab1" providerId="ADAL" clId="{11233B4E-122E-4356-8068-6039324B1259}" dt="2021-02-08T07:36:16.670" v="4528" actId="6549"/>
        <pc:sldMkLst>
          <pc:docMk/>
          <pc:sldMk cId="294332647" sldId="344"/>
        </pc:sldMkLst>
      </pc:sldChg>
      <pc:sldChg chg="modNotesTx">
        <pc:chgData name="Angela Schuster" userId="1da8cffb-e2aa-428e-a865-4e515bc25ab1" providerId="ADAL" clId="{11233B4E-122E-4356-8068-6039324B1259}" dt="2021-02-08T07:36:19.152" v="4530" actId="6549"/>
        <pc:sldMkLst>
          <pc:docMk/>
          <pc:sldMk cId="1902019912" sldId="349"/>
        </pc:sldMkLst>
      </pc:sldChg>
      <pc:sldChg chg="del">
        <pc:chgData name="Angela Schuster" userId="1da8cffb-e2aa-428e-a865-4e515bc25ab1" providerId="ADAL" clId="{11233B4E-122E-4356-8068-6039324B1259}" dt="2021-02-08T07:23:45.426" v="2493" actId="2696"/>
        <pc:sldMkLst>
          <pc:docMk/>
          <pc:sldMk cId="1136778165" sldId="350"/>
        </pc:sldMkLst>
      </pc:sldChg>
      <pc:sldChg chg="del">
        <pc:chgData name="Angela Schuster" userId="1da8cffb-e2aa-428e-a865-4e515bc25ab1" providerId="ADAL" clId="{11233B4E-122E-4356-8068-6039324B1259}" dt="2021-02-08T07:23:57.477" v="2494" actId="2696"/>
        <pc:sldMkLst>
          <pc:docMk/>
          <pc:sldMk cId="1811849660" sldId="352"/>
        </pc:sldMkLst>
      </pc:sldChg>
      <pc:sldChg chg="addSp delSp modSp mod modNotesTx">
        <pc:chgData name="Angela Schuster" userId="1da8cffb-e2aa-428e-a865-4e515bc25ab1" providerId="ADAL" clId="{11233B4E-122E-4356-8068-6039324B1259}" dt="2021-02-08T07:36:21.840" v="4532" actId="6549"/>
        <pc:sldMkLst>
          <pc:docMk/>
          <pc:sldMk cId="3992157126" sldId="353"/>
        </pc:sldMkLst>
        <pc:spChg chg="del mod">
          <ac:chgData name="Angela Schuster" userId="1da8cffb-e2aa-428e-a865-4e515bc25ab1" providerId="ADAL" clId="{11233B4E-122E-4356-8068-6039324B1259}" dt="2021-02-08T07:24:13.619" v="2501" actId="478"/>
          <ac:spMkLst>
            <pc:docMk/>
            <pc:sldMk cId="3992157126" sldId="353"/>
            <ac:spMk id="3" creationId="{2DE52106-9AE9-4FFF-90D6-3CBFAF51BCF3}"/>
          </ac:spMkLst>
        </pc:spChg>
        <pc:spChg chg="add mod">
          <ac:chgData name="Angela Schuster" userId="1da8cffb-e2aa-428e-a865-4e515bc25ab1" providerId="ADAL" clId="{11233B4E-122E-4356-8068-6039324B1259}" dt="2021-02-08T07:24:36.549" v="2507" actId="255"/>
          <ac:spMkLst>
            <pc:docMk/>
            <pc:sldMk cId="3992157126" sldId="353"/>
            <ac:spMk id="6" creationId="{2B09DF21-A1FB-4BFC-9A6E-1FD7153E4DE2}"/>
          </ac:spMkLst>
        </pc:spChg>
        <pc:picChg chg="del">
          <ac:chgData name="Angela Schuster" userId="1da8cffb-e2aa-428e-a865-4e515bc25ab1" providerId="ADAL" clId="{11233B4E-122E-4356-8068-6039324B1259}" dt="2021-02-08T07:24:19.919" v="2503" actId="478"/>
          <ac:picMkLst>
            <pc:docMk/>
            <pc:sldMk cId="3992157126" sldId="353"/>
            <ac:picMk id="5" creationId="{FE9E1D17-7F74-4909-B644-8E157CA4F1FD}"/>
          </ac:picMkLst>
        </pc:picChg>
      </pc:sldChg>
      <pc:sldChg chg="modNotesTx">
        <pc:chgData name="Angela Schuster" userId="1da8cffb-e2aa-428e-a865-4e515bc25ab1" providerId="ADAL" clId="{11233B4E-122E-4356-8068-6039324B1259}" dt="2021-02-08T07:36:34.047" v="4541" actId="20577"/>
        <pc:sldMkLst>
          <pc:docMk/>
          <pc:sldMk cId="1261538014" sldId="354"/>
        </pc:sldMkLst>
      </pc:sldChg>
      <pc:sldChg chg="modAnim modNotesTx">
        <pc:chgData name="Angela Schuster" userId="1da8cffb-e2aa-428e-a865-4e515bc25ab1" providerId="ADAL" clId="{11233B4E-122E-4356-8068-6039324B1259}" dt="2021-02-08T07:37:07.175" v="4543" actId="115"/>
        <pc:sldMkLst>
          <pc:docMk/>
          <pc:sldMk cId="12316285" sldId="357"/>
        </pc:sldMkLst>
      </pc:sldChg>
      <pc:sldChg chg="del">
        <pc:chgData name="Angela Schuster" userId="1da8cffb-e2aa-428e-a865-4e515bc25ab1" providerId="ADAL" clId="{11233B4E-122E-4356-8068-6039324B1259}" dt="2021-02-16T05:06:39.267" v="5423" actId="47"/>
        <pc:sldMkLst>
          <pc:docMk/>
          <pc:sldMk cId="2811405082" sldId="359"/>
        </pc:sldMkLst>
      </pc:sldChg>
      <pc:sldChg chg="modSp mod modNotesTx">
        <pc:chgData name="Angela Schuster" userId="1da8cffb-e2aa-428e-a865-4e515bc25ab1" providerId="ADAL" clId="{11233B4E-122E-4356-8068-6039324B1259}" dt="2021-02-08T03:18:36.472" v="2492" actId="20577"/>
        <pc:sldMkLst>
          <pc:docMk/>
          <pc:sldMk cId="58295955" sldId="360"/>
        </pc:sldMkLst>
        <pc:spChg chg="mod">
          <ac:chgData name="Angela Schuster" userId="1da8cffb-e2aa-428e-a865-4e515bc25ab1" providerId="ADAL" clId="{11233B4E-122E-4356-8068-6039324B1259}" dt="2021-02-08T02:58:30.952" v="2491" actId="20577"/>
          <ac:spMkLst>
            <pc:docMk/>
            <pc:sldMk cId="58295955" sldId="360"/>
            <ac:spMk id="12" creationId="{EA4D0BDA-0097-461F-9BB6-D841E1783A38}"/>
          </ac:spMkLst>
        </pc:spChg>
      </pc:sldChg>
      <pc:sldChg chg="modNotesTx">
        <pc:chgData name="Angela Schuster" userId="1da8cffb-e2aa-428e-a865-4e515bc25ab1" providerId="ADAL" clId="{11233B4E-122E-4356-8068-6039324B1259}" dt="2021-02-08T02:50:44.904" v="2353" actId="20577"/>
        <pc:sldMkLst>
          <pc:docMk/>
          <pc:sldMk cId="2135233185" sldId="365"/>
        </pc:sldMkLst>
      </pc:sldChg>
      <pc:sldChg chg="modSp mod">
        <pc:chgData name="Angela Schuster" userId="1da8cffb-e2aa-428e-a865-4e515bc25ab1" providerId="ADAL" clId="{11233B4E-122E-4356-8068-6039324B1259}" dt="2021-02-08T00:22:54.935" v="39" actId="20577"/>
        <pc:sldMkLst>
          <pc:docMk/>
          <pc:sldMk cId="860046853" sldId="368"/>
        </pc:sldMkLst>
        <pc:spChg chg="mod">
          <ac:chgData name="Angela Schuster" userId="1da8cffb-e2aa-428e-a865-4e515bc25ab1" providerId="ADAL" clId="{11233B4E-122E-4356-8068-6039324B1259}" dt="2021-02-08T00:22:54.935" v="39" actId="20577"/>
          <ac:spMkLst>
            <pc:docMk/>
            <pc:sldMk cId="860046853" sldId="368"/>
            <ac:spMk id="2" creationId="{16E06CDB-AF90-49EF-8518-785C216D36CE}"/>
          </ac:spMkLst>
        </pc:spChg>
      </pc:sldChg>
      <pc:sldChg chg="modSp mod">
        <pc:chgData name="Angela Schuster" userId="1da8cffb-e2aa-428e-a865-4e515bc25ab1" providerId="ADAL" clId="{11233B4E-122E-4356-8068-6039324B1259}" dt="2021-02-08T00:23:03.215" v="41"/>
        <pc:sldMkLst>
          <pc:docMk/>
          <pc:sldMk cId="1562279664" sldId="369"/>
        </pc:sldMkLst>
        <pc:spChg chg="mod">
          <ac:chgData name="Angela Schuster" userId="1da8cffb-e2aa-428e-a865-4e515bc25ab1" providerId="ADAL" clId="{11233B4E-122E-4356-8068-6039324B1259}" dt="2021-02-08T00:23:03.215" v="41"/>
          <ac:spMkLst>
            <pc:docMk/>
            <pc:sldMk cId="1562279664" sldId="369"/>
            <ac:spMk id="2" creationId="{16E06CDB-AF90-49EF-8518-785C216D36CE}"/>
          </ac:spMkLst>
        </pc:spChg>
      </pc:sldChg>
      <pc:sldChg chg="addSp delSp modSp mod modNotesTx">
        <pc:chgData name="Angela Schuster" userId="1da8cffb-e2aa-428e-a865-4e515bc25ab1" providerId="ADAL" clId="{11233B4E-122E-4356-8068-6039324B1259}" dt="2021-02-08T07:55:29.439" v="4658" actId="6549"/>
        <pc:sldMkLst>
          <pc:docMk/>
          <pc:sldMk cId="2801003238" sldId="372"/>
        </pc:sldMkLst>
        <pc:spChg chg="mod">
          <ac:chgData name="Angela Schuster" userId="1da8cffb-e2aa-428e-a865-4e515bc25ab1" providerId="ADAL" clId="{11233B4E-122E-4356-8068-6039324B1259}" dt="2021-02-08T02:43:24.736" v="2064" actId="20577"/>
          <ac:spMkLst>
            <pc:docMk/>
            <pc:sldMk cId="2801003238" sldId="372"/>
            <ac:spMk id="3" creationId="{CEC75059-205D-466F-AA36-B1E492742D65}"/>
          </ac:spMkLst>
        </pc:spChg>
        <pc:spChg chg="add mod">
          <ac:chgData name="Angela Schuster" userId="1da8cffb-e2aa-428e-a865-4e515bc25ab1" providerId="ADAL" clId="{11233B4E-122E-4356-8068-6039324B1259}" dt="2021-02-08T00:23:46.218" v="91"/>
          <ac:spMkLst>
            <pc:docMk/>
            <pc:sldMk cId="2801003238" sldId="372"/>
            <ac:spMk id="7" creationId="{88BF3621-5803-4395-BC8B-46F3D76CE559}"/>
          </ac:spMkLst>
        </pc:spChg>
        <pc:spChg chg="add mod">
          <ac:chgData name="Angela Schuster" userId="1da8cffb-e2aa-428e-a865-4e515bc25ab1" providerId="ADAL" clId="{11233B4E-122E-4356-8068-6039324B1259}" dt="2021-02-08T00:26:11.455" v="247" actId="20577"/>
          <ac:spMkLst>
            <pc:docMk/>
            <pc:sldMk cId="2801003238" sldId="372"/>
            <ac:spMk id="9" creationId="{F084AA93-DD48-4591-B852-D9BDECC03625}"/>
          </ac:spMkLst>
        </pc:spChg>
        <pc:spChg chg="del">
          <ac:chgData name="Angela Schuster" userId="1da8cffb-e2aa-428e-a865-4e515bc25ab1" providerId="ADAL" clId="{11233B4E-122E-4356-8068-6039324B1259}" dt="2021-02-08T00:23:45.904" v="90" actId="478"/>
          <ac:spMkLst>
            <pc:docMk/>
            <pc:sldMk cId="2801003238" sldId="372"/>
            <ac:spMk id="10" creationId="{6E90B08C-F993-4792-B93E-CCDEA338474C}"/>
          </ac:spMkLst>
        </pc:spChg>
        <pc:spChg chg="del mod">
          <ac:chgData name="Angela Schuster" userId="1da8cffb-e2aa-428e-a865-4e515bc25ab1" providerId="ADAL" clId="{11233B4E-122E-4356-8068-6039324B1259}" dt="2021-02-08T00:23:45.904" v="90" actId="478"/>
          <ac:spMkLst>
            <pc:docMk/>
            <pc:sldMk cId="2801003238" sldId="372"/>
            <ac:spMk id="12" creationId="{B81AE760-D708-4AAD-A287-F841C69D8E52}"/>
          </ac:spMkLst>
        </pc:spChg>
        <pc:spChg chg="add mod">
          <ac:chgData name="Angela Schuster" userId="1da8cffb-e2aa-428e-a865-4e515bc25ab1" providerId="ADAL" clId="{11233B4E-122E-4356-8068-6039324B1259}" dt="2021-02-08T00:25:40.888" v="244" actId="20577"/>
          <ac:spMkLst>
            <pc:docMk/>
            <pc:sldMk cId="2801003238" sldId="372"/>
            <ac:spMk id="13" creationId="{DF4ADC7C-675B-4290-80F9-E29C2EEA7F07}"/>
          </ac:spMkLst>
        </pc:spChg>
        <pc:picChg chg="add mod">
          <ac:chgData name="Angela Schuster" userId="1da8cffb-e2aa-428e-a865-4e515bc25ab1" providerId="ADAL" clId="{11233B4E-122E-4356-8068-6039324B1259}" dt="2021-02-08T00:23:46.218" v="91"/>
          <ac:picMkLst>
            <pc:docMk/>
            <pc:sldMk cId="2801003238" sldId="372"/>
            <ac:picMk id="8" creationId="{0748E5A2-AAEC-45EE-98B5-CED27D55AE25}"/>
          </ac:picMkLst>
        </pc:picChg>
        <pc:picChg chg="del">
          <ac:chgData name="Angela Schuster" userId="1da8cffb-e2aa-428e-a865-4e515bc25ab1" providerId="ADAL" clId="{11233B4E-122E-4356-8068-6039324B1259}" dt="2021-02-08T00:23:45.904" v="90" actId="478"/>
          <ac:picMkLst>
            <pc:docMk/>
            <pc:sldMk cId="2801003238" sldId="372"/>
            <ac:picMk id="11" creationId="{C91FC936-3FE7-4D00-9C2E-FA64475BB930}"/>
          </ac:picMkLst>
        </pc:picChg>
      </pc:sldChg>
      <pc:sldChg chg="addSp delSp modSp mod modNotesTx">
        <pc:chgData name="Angela Schuster" userId="1da8cffb-e2aa-428e-a865-4e515bc25ab1" providerId="ADAL" clId="{11233B4E-122E-4356-8068-6039324B1259}" dt="2021-02-08T08:00:26.033" v="5302" actId="6549"/>
        <pc:sldMkLst>
          <pc:docMk/>
          <pc:sldMk cId="3574519822" sldId="374"/>
        </pc:sldMkLst>
        <pc:spChg chg="del mod">
          <ac:chgData name="Angela Schuster" userId="1da8cffb-e2aa-428e-a865-4e515bc25ab1" providerId="ADAL" clId="{11233B4E-122E-4356-8068-6039324B1259}" dt="2021-02-08T07:59:36.720" v="5232" actId="478"/>
          <ac:spMkLst>
            <pc:docMk/>
            <pc:sldMk cId="3574519822" sldId="374"/>
            <ac:spMk id="2" creationId="{16E06CDB-AF90-49EF-8518-785C216D36CE}"/>
          </ac:spMkLst>
        </pc:spChg>
        <pc:spChg chg="add del mod">
          <ac:chgData name="Angela Schuster" userId="1da8cffb-e2aa-428e-a865-4e515bc25ab1" providerId="ADAL" clId="{11233B4E-122E-4356-8068-6039324B1259}" dt="2021-02-08T07:59:38.573" v="5233" actId="478"/>
          <ac:spMkLst>
            <pc:docMk/>
            <pc:sldMk cId="3574519822" sldId="374"/>
            <ac:spMk id="4" creationId="{3EC07CA9-04D9-432B-AB5D-6C24CEB601A7}"/>
          </ac:spMkLst>
        </pc:spChg>
        <pc:spChg chg="mod">
          <ac:chgData name="Angela Schuster" userId="1da8cffb-e2aa-428e-a865-4e515bc25ab1" providerId="ADAL" clId="{11233B4E-122E-4356-8068-6039324B1259}" dt="2021-02-08T07:58:10.175" v="5027" actId="20577"/>
          <ac:spMkLst>
            <pc:docMk/>
            <pc:sldMk cId="3574519822" sldId="374"/>
            <ac:spMk id="10" creationId="{806DB9D7-323C-4EA1-B725-09A0E47DECC2}"/>
          </ac:spMkLst>
        </pc:spChg>
      </pc:sldChg>
      <pc:sldChg chg="modNotesTx">
        <pc:chgData name="Angela Schuster" userId="1da8cffb-e2aa-428e-a865-4e515bc25ab1" providerId="ADAL" clId="{11233B4E-122E-4356-8068-6039324B1259}" dt="2021-02-08T07:59:21.159" v="5229" actId="6549"/>
        <pc:sldMkLst>
          <pc:docMk/>
          <pc:sldMk cId="3823395678" sldId="375"/>
        </pc:sldMkLst>
      </pc:sldChg>
      <pc:sldChg chg="modAnim">
        <pc:chgData name="Angela Schuster" userId="1da8cffb-e2aa-428e-a865-4e515bc25ab1" providerId="ADAL" clId="{11233B4E-122E-4356-8068-6039324B1259}" dt="2021-02-08T08:00:52.735" v="5306"/>
        <pc:sldMkLst>
          <pc:docMk/>
          <pc:sldMk cId="3603667598" sldId="379"/>
        </pc:sldMkLst>
      </pc:sldChg>
      <pc:sldChg chg="modAnim modNotesTx">
        <pc:chgData name="Angela Schuster" userId="1da8cffb-e2aa-428e-a865-4e515bc25ab1" providerId="ADAL" clId="{11233B4E-122E-4356-8068-6039324B1259}" dt="2021-02-08T08:01:05.904" v="5308" actId="115"/>
        <pc:sldMkLst>
          <pc:docMk/>
          <pc:sldMk cId="2786181743" sldId="382"/>
        </pc:sldMkLst>
      </pc:sldChg>
      <pc:sldChg chg="addSp modSp mod modNotesTx">
        <pc:chgData name="Angela Schuster" userId="1da8cffb-e2aa-428e-a865-4e515bc25ab1" providerId="ADAL" clId="{11233B4E-122E-4356-8068-6039324B1259}" dt="2021-02-08T02:53:30.145" v="2395" actId="115"/>
        <pc:sldMkLst>
          <pc:docMk/>
          <pc:sldMk cId="1315074671" sldId="385"/>
        </pc:sldMkLst>
        <pc:spChg chg="add mod">
          <ac:chgData name="Angela Schuster" userId="1da8cffb-e2aa-428e-a865-4e515bc25ab1" providerId="ADAL" clId="{11233B4E-122E-4356-8068-6039324B1259}" dt="2021-02-08T00:37:57.224" v="757" actId="1037"/>
          <ac:spMkLst>
            <pc:docMk/>
            <pc:sldMk cId="1315074671" sldId="385"/>
            <ac:spMk id="18" creationId="{9FCA8371-64F7-4FC7-B6B1-49DCB8AFC5EA}"/>
          </ac:spMkLst>
        </pc:spChg>
        <pc:spChg chg="add mod">
          <ac:chgData name="Angela Schuster" userId="1da8cffb-e2aa-428e-a865-4e515bc25ab1" providerId="ADAL" clId="{11233B4E-122E-4356-8068-6039324B1259}" dt="2021-02-08T00:42:21.880" v="965" actId="20577"/>
          <ac:spMkLst>
            <pc:docMk/>
            <pc:sldMk cId="1315074671" sldId="385"/>
            <ac:spMk id="19" creationId="{97FE54D6-2CA0-48E3-B453-ADBCD45539D1}"/>
          </ac:spMkLst>
        </pc:spChg>
        <pc:spChg chg="mod">
          <ac:chgData name="Angela Schuster" userId="1da8cffb-e2aa-428e-a865-4e515bc25ab1" providerId="ADAL" clId="{11233B4E-122E-4356-8068-6039324B1259}" dt="2021-02-08T00:38:24.584" v="828" actId="20577"/>
          <ac:spMkLst>
            <pc:docMk/>
            <pc:sldMk cId="1315074671" sldId="385"/>
            <ac:spMk id="20" creationId="{6759BD73-1B58-4203-8954-C7473FB0E793}"/>
          </ac:spMkLst>
        </pc:spChg>
        <pc:spChg chg="mod">
          <ac:chgData name="Angela Schuster" userId="1da8cffb-e2aa-428e-a865-4e515bc25ab1" providerId="ADAL" clId="{11233B4E-122E-4356-8068-6039324B1259}" dt="2021-02-08T00:38:08.928" v="759" actId="20577"/>
          <ac:spMkLst>
            <pc:docMk/>
            <pc:sldMk cId="1315074671" sldId="385"/>
            <ac:spMk id="23" creationId="{2A3A3224-2D4A-4A01-9936-3CBCCA065DA2}"/>
          </ac:spMkLst>
        </pc:spChg>
        <pc:spChg chg="mod">
          <ac:chgData name="Angela Schuster" userId="1da8cffb-e2aa-428e-a865-4e515bc25ab1" providerId="ADAL" clId="{11233B4E-122E-4356-8068-6039324B1259}" dt="2021-02-08T00:37:33.417" v="715"/>
          <ac:spMkLst>
            <pc:docMk/>
            <pc:sldMk cId="1315074671" sldId="385"/>
            <ac:spMk id="28" creationId="{8BB46F9D-FFD7-496E-B80C-D3FDE52569BA}"/>
          </ac:spMkLst>
        </pc:spChg>
        <pc:grpChg chg="add mod">
          <ac:chgData name="Angela Schuster" userId="1da8cffb-e2aa-428e-a865-4e515bc25ab1" providerId="ADAL" clId="{11233B4E-122E-4356-8068-6039324B1259}" dt="2021-02-08T00:37:57.224" v="757" actId="1037"/>
          <ac:grpSpMkLst>
            <pc:docMk/>
            <pc:sldMk cId="1315074671" sldId="385"/>
            <ac:grpSpMk id="21" creationId="{56EA68EA-4E96-4A6C-8115-0F8237FDD9A9}"/>
          </ac:grpSpMkLst>
        </pc:grpChg>
        <pc:grpChg chg="mod">
          <ac:chgData name="Angela Schuster" userId="1da8cffb-e2aa-428e-a865-4e515bc25ab1" providerId="ADAL" clId="{11233B4E-122E-4356-8068-6039324B1259}" dt="2021-02-08T00:37:33.417" v="715"/>
          <ac:grpSpMkLst>
            <pc:docMk/>
            <pc:sldMk cId="1315074671" sldId="385"/>
            <ac:grpSpMk id="27" creationId="{F4E27B91-E250-46AD-9B51-B0F40D9EB2E3}"/>
          </ac:grpSpMkLst>
        </pc:grpChg>
        <pc:picChg chg="mod">
          <ac:chgData name="Angela Schuster" userId="1da8cffb-e2aa-428e-a865-4e515bc25ab1" providerId="ADAL" clId="{11233B4E-122E-4356-8068-6039324B1259}" dt="2021-02-08T00:37:33.417" v="715"/>
          <ac:picMkLst>
            <pc:docMk/>
            <pc:sldMk cId="1315074671" sldId="385"/>
            <ac:picMk id="29" creationId="{18BD8BFB-2F49-4D96-9E75-F1033AF0C1A6}"/>
          </ac:picMkLst>
        </pc:picChg>
        <pc:cxnChg chg="ord">
          <ac:chgData name="Angela Schuster" userId="1da8cffb-e2aa-428e-a865-4e515bc25ab1" providerId="ADAL" clId="{11233B4E-122E-4356-8068-6039324B1259}" dt="2021-02-08T00:38:04.847" v="758" actId="166"/>
          <ac:cxnSpMkLst>
            <pc:docMk/>
            <pc:sldMk cId="1315074671" sldId="385"/>
            <ac:cxnSpMk id="9" creationId="{A625BDCF-E56B-4B20-A2F3-4912AF55EB09}"/>
          </ac:cxnSpMkLst>
        </pc:cxnChg>
      </pc:sldChg>
      <pc:sldChg chg="modNotesTx">
        <pc:chgData name="Angela Schuster" userId="1da8cffb-e2aa-428e-a865-4e515bc25ab1" providerId="ADAL" clId="{11233B4E-122E-4356-8068-6039324B1259}" dt="2021-02-08T08:02:00.254" v="5416" actId="20577"/>
        <pc:sldMkLst>
          <pc:docMk/>
          <pc:sldMk cId="1095707180" sldId="386"/>
        </pc:sldMkLst>
      </pc:sldChg>
      <pc:sldChg chg="modSp del mod">
        <pc:chgData name="Angela Schuster" userId="1da8cffb-e2aa-428e-a865-4e515bc25ab1" providerId="ADAL" clId="{11233B4E-122E-4356-8068-6039324B1259}" dt="2021-02-08T02:05:39.825" v="1529" actId="47"/>
        <pc:sldMkLst>
          <pc:docMk/>
          <pc:sldMk cId="4008808143" sldId="390"/>
        </pc:sldMkLst>
        <pc:spChg chg="mod">
          <ac:chgData name="Angela Schuster" userId="1da8cffb-e2aa-428e-a865-4e515bc25ab1" providerId="ADAL" clId="{11233B4E-122E-4356-8068-6039324B1259}" dt="2021-02-08T00:43:43.815" v="1030" actId="20577"/>
          <ac:spMkLst>
            <pc:docMk/>
            <pc:sldMk cId="4008808143" sldId="390"/>
            <ac:spMk id="10" creationId="{806DB9D7-323C-4EA1-B725-09A0E47DECC2}"/>
          </ac:spMkLst>
        </pc:spChg>
      </pc:sldChg>
      <pc:sldChg chg="modAnim">
        <pc:chgData name="Angela Schuster" userId="1da8cffb-e2aa-428e-a865-4e515bc25ab1" providerId="ADAL" clId="{11233B4E-122E-4356-8068-6039324B1259}" dt="2021-02-08T08:02:15.516" v="5417"/>
        <pc:sldMkLst>
          <pc:docMk/>
          <pc:sldMk cId="2012876528" sldId="392"/>
        </pc:sldMkLst>
      </pc:sldChg>
      <pc:sldChg chg="addSp delSp modSp mod modAnim modNotesTx">
        <pc:chgData name="Angela Schuster" userId="1da8cffb-e2aa-428e-a865-4e515bc25ab1" providerId="ADAL" clId="{11233B4E-122E-4356-8068-6039324B1259}" dt="2021-02-08T08:02:26.243" v="5419"/>
        <pc:sldMkLst>
          <pc:docMk/>
          <pc:sldMk cId="2593265151" sldId="393"/>
        </pc:sldMkLst>
        <pc:spChg chg="mod topLvl">
          <ac:chgData name="Angela Schuster" userId="1da8cffb-e2aa-428e-a865-4e515bc25ab1" providerId="ADAL" clId="{11233B4E-122E-4356-8068-6039324B1259}" dt="2021-02-08T02:02:22.296" v="1437" actId="164"/>
          <ac:spMkLst>
            <pc:docMk/>
            <pc:sldMk cId="2593265151" sldId="393"/>
            <ac:spMk id="3" creationId="{BB02B506-62C5-4F0C-BAF6-5C199C04E43C}"/>
          </ac:spMkLst>
        </pc:spChg>
        <pc:spChg chg="mod topLvl">
          <ac:chgData name="Angela Schuster" userId="1da8cffb-e2aa-428e-a865-4e515bc25ab1" providerId="ADAL" clId="{11233B4E-122E-4356-8068-6039324B1259}" dt="2021-02-08T02:02:22.296" v="1437" actId="164"/>
          <ac:spMkLst>
            <pc:docMk/>
            <pc:sldMk cId="2593265151" sldId="393"/>
            <ac:spMk id="4" creationId="{06E23124-C5E0-46F5-9A29-879889D5DC79}"/>
          </ac:spMkLst>
        </pc:spChg>
        <pc:spChg chg="mod topLvl">
          <ac:chgData name="Angela Schuster" userId="1da8cffb-e2aa-428e-a865-4e515bc25ab1" providerId="ADAL" clId="{11233B4E-122E-4356-8068-6039324B1259}" dt="2021-02-08T02:02:22.296" v="1437" actId="164"/>
          <ac:spMkLst>
            <pc:docMk/>
            <pc:sldMk cId="2593265151" sldId="393"/>
            <ac:spMk id="5" creationId="{9E2F55B2-B8C5-43E4-BC73-1F7594231148}"/>
          </ac:spMkLst>
        </pc:spChg>
        <pc:spChg chg="mod topLvl">
          <ac:chgData name="Angela Schuster" userId="1da8cffb-e2aa-428e-a865-4e515bc25ab1" providerId="ADAL" clId="{11233B4E-122E-4356-8068-6039324B1259}" dt="2021-02-08T02:02:22.296" v="1437" actId="164"/>
          <ac:spMkLst>
            <pc:docMk/>
            <pc:sldMk cId="2593265151" sldId="393"/>
            <ac:spMk id="6" creationId="{80033F69-3F3A-47C4-9E77-62E52385632D}"/>
          </ac:spMkLst>
        </pc:spChg>
        <pc:spChg chg="mod topLvl">
          <ac:chgData name="Angela Schuster" userId="1da8cffb-e2aa-428e-a865-4e515bc25ab1" providerId="ADAL" clId="{11233B4E-122E-4356-8068-6039324B1259}" dt="2021-02-08T02:02:22.296" v="1437" actId="164"/>
          <ac:spMkLst>
            <pc:docMk/>
            <pc:sldMk cId="2593265151" sldId="393"/>
            <ac:spMk id="7" creationId="{3409453F-27ED-465C-ABEC-7F67F9DA5044}"/>
          </ac:spMkLst>
        </pc:spChg>
        <pc:spChg chg="mod topLvl">
          <ac:chgData name="Angela Schuster" userId="1da8cffb-e2aa-428e-a865-4e515bc25ab1" providerId="ADAL" clId="{11233B4E-122E-4356-8068-6039324B1259}" dt="2021-02-08T00:56:34.188" v="1121" actId="165"/>
          <ac:spMkLst>
            <pc:docMk/>
            <pc:sldMk cId="2593265151" sldId="393"/>
            <ac:spMk id="8" creationId="{BEBD52CE-3773-438D-AA6A-5ABE846FD005}"/>
          </ac:spMkLst>
        </pc:spChg>
        <pc:spChg chg="mod topLvl">
          <ac:chgData name="Angela Schuster" userId="1da8cffb-e2aa-428e-a865-4e515bc25ab1" providerId="ADAL" clId="{11233B4E-122E-4356-8068-6039324B1259}" dt="2021-02-08T00:56:34.188" v="1121" actId="165"/>
          <ac:spMkLst>
            <pc:docMk/>
            <pc:sldMk cId="2593265151" sldId="393"/>
            <ac:spMk id="9" creationId="{D68F2974-0F4E-4DAF-8AAD-A89FEE5B9209}"/>
          </ac:spMkLst>
        </pc:spChg>
        <pc:spChg chg="mod topLvl">
          <ac:chgData name="Angela Schuster" userId="1da8cffb-e2aa-428e-a865-4e515bc25ab1" providerId="ADAL" clId="{11233B4E-122E-4356-8068-6039324B1259}" dt="2021-02-08T00:57:18.142" v="1133" actId="1076"/>
          <ac:spMkLst>
            <pc:docMk/>
            <pc:sldMk cId="2593265151" sldId="393"/>
            <ac:spMk id="10" creationId="{F4737549-58CE-44E5-BC1E-B7F81A1DFFF0}"/>
          </ac:spMkLst>
        </pc:spChg>
        <pc:spChg chg="mod topLvl">
          <ac:chgData name="Angela Schuster" userId="1da8cffb-e2aa-428e-a865-4e515bc25ab1" providerId="ADAL" clId="{11233B4E-122E-4356-8068-6039324B1259}" dt="2021-02-08T02:02:22.296" v="1437" actId="164"/>
          <ac:spMkLst>
            <pc:docMk/>
            <pc:sldMk cId="2593265151" sldId="393"/>
            <ac:spMk id="12" creationId="{C90CCF74-C2A3-46E7-B943-01DC021A9845}"/>
          </ac:spMkLst>
        </pc:spChg>
        <pc:spChg chg="add del mod">
          <ac:chgData name="Angela Schuster" userId="1da8cffb-e2aa-428e-a865-4e515bc25ab1" providerId="ADAL" clId="{11233B4E-122E-4356-8068-6039324B1259}" dt="2021-02-08T00:59:27.955" v="1169" actId="478"/>
          <ac:spMkLst>
            <pc:docMk/>
            <pc:sldMk cId="2593265151" sldId="393"/>
            <ac:spMk id="15" creationId="{3C6BE980-D887-4999-B6EA-DAB8F99ADAEB}"/>
          </ac:spMkLst>
        </pc:spChg>
        <pc:spChg chg="mod ord">
          <ac:chgData name="Angela Schuster" userId="1da8cffb-e2aa-428e-a865-4e515bc25ab1" providerId="ADAL" clId="{11233B4E-122E-4356-8068-6039324B1259}" dt="2021-02-08T02:03:02.517" v="1486" actId="1037"/>
          <ac:spMkLst>
            <pc:docMk/>
            <pc:sldMk cId="2593265151" sldId="393"/>
            <ac:spMk id="18" creationId="{78B78881-6873-4942-AEB2-254333E220FD}"/>
          </ac:spMkLst>
        </pc:spChg>
        <pc:spChg chg="mod">
          <ac:chgData name="Angela Schuster" userId="1da8cffb-e2aa-428e-a865-4e515bc25ab1" providerId="ADAL" clId="{11233B4E-122E-4356-8068-6039324B1259}" dt="2021-02-08T00:56:34.188" v="1121" actId="165"/>
          <ac:spMkLst>
            <pc:docMk/>
            <pc:sldMk cId="2593265151" sldId="393"/>
            <ac:spMk id="37" creationId="{273AB8EB-DAA4-4B4E-86FC-69A1D53BCD0C}"/>
          </ac:spMkLst>
        </pc:spChg>
        <pc:spChg chg="mod">
          <ac:chgData name="Angela Schuster" userId="1da8cffb-e2aa-428e-a865-4e515bc25ab1" providerId="ADAL" clId="{11233B4E-122E-4356-8068-6039324B1259}" dt="2021-02-08T00:56:34.188" v="1121" actId="165"/>
          <ac:spMkLst>
            <pc:docMk/>
            <pc:sldMk cId="2593265151" sldId="393"/>
            <ac:spMk id="38" creationId="{89BAB16B-B510-4CDA-B929-E9A43F6BB6CF}"/>
          </ac:spMkLst>
        </pc:spChg>
        <pc:spChg chg="mod">
          <ac:chgData name="Angela Schuster" userId="1da8cffb-e2aa-428e-a865-4e515bc25ab1" providerId="ADAL" clId="{11233B4E-122E-4356-8068-6039324B1259}" dt="2021-02-08T00:57:46.909" v="1140" actId="208"/>
          <ac:spMkLst>
            <pc:docMk/>
            <pc:sldMk cId="2593265151" sldId="393"/>
            <ac:spMk id="39" creationId="{500AD5FC-BA32-4C6D-9BD8-24C5DC6361FA}"/>
          </ac:spMkLst>
        </pc:spChg>
        <pc:spChg chg="mod">
          <ac:chgData name="Angela Schuster" userId="1da8cffb-e2aa-428e-a865-4e515bc25ab1" providerId="ADAL" clId="{11233B4E-122E-4356-8068-6039324B1259}" dt="2021-02-08T00:57:53.306" v="1142" actId="207"/>
          <ac:spMkLst>
            <pc:docMk/>
            <pc:sldMk cId="2593265151" sldId="393"/>
            <ac:spMk id="40" creationId="{07C0AAB1-0493-4FD0-9DCA-13880C608FFB}"/>
          </ac:spMkLst>
        </pc:spChg>
        <pc:spChg chg="mod">
          <ac:chgData name="Angela Schuster" userId="1da8cffb-e2aa-428e-a865-4e515bc25ab1" providerId="ADAL" clId="{11233B4E-122E-4356-8068-6039324B1259}" dt="2021-02-08T00:57:49.205" v="1141" actId="208"/>
          <ac:spMkLst>
            <pc:docMk/>
            <pc:sldMk cId="2593265151" sldId="393"/>
            <ac:spMk id="41" creationId="{75DB61B1-9B03-44AD-84A9-83DF589BEF7F}"/>
          </ac:spMkLst>
        </pc:spChg>
        <pc:spChg chg="mod">
          <ac:chgData name="Angela Schuster" userId="1da8cffb-e2aa-428e-a865-4e515bc25ab1" providerId="ADAL" clId="{11233B4E-122E-4356-8068-6039324B1259}" dt="2021-02-08T00:57:55.467" v="1143" actId="207"/>
          <ac:spMkLst>
            <pc:docMk/>
            <pc:sldMk cId="2593265151" sldId="393"/>
            <ac:spMk id="42" creationId="{93F86F1C-2730-49E5-B441-944D57C4CF91}"/>
          </ac:spMkLst>
        </pc:spChg>
        <pc:spChg chg="mod topLvl">
          <ac:chgData name="Angela Schuster" userId="1da8cffb-e2aa-428e-a865-4e515bc25ab1" providerId="ADAL" clId="{11233B4E-122E-4356-8068-6039324B1259}" dt="2021-02-08T02:01:48.324" v="1428" actId="1037"/>
          <ac:spMkLst>
            <pc:docMk/>
            <pc:sldMk cId="2593265151" sldId="393"/>
            <ac:spMk id="44" creationId="{4CC233D2-0F2A-44E6-B629-6AFE5B3A182E}"/>
          </ac:spMkLst>
        </pc:spChg>
        <pc:spChg chg="mod">
          <ac:chgData name="Angela Schuster" userId="1da8cffb-e2aa-428e-a865-4e515bc25ab1" providerId="ADAL" clId="{11233B4E-122E-4356-8068-6039324B1259}" dt="2021-02-08T00:57:57.583" v="1144" actId="207"/>
          <ac:spMkLst>
            <pc:docMk/>
            <pc:sldMk cId="2593265151" sldId="393"/>
            <ac:spMk id="45" creationId="{1B9D1622-6AF3-4ECB-AB00-7F82AC13422D}"/>
          </ac:spMkLst>
        </pc:spChg>
        <pc:spChg chg="mod topLvl">
          <ac:chgData name="Angela Schuster" userId="1da8cffb-e2aa-428e-a865-4e515bc25ab1" providerId="ADAL" clId="{11233B4E-122E-4356-8068-6039324B1259}" dt="2021-02-08T02:01:48.324" v="1428" actId="1037"/>
          <ac:spMkLst>
            <pc:docMk/>
            <pc:sldMk cId="2593265151" sldId="393"/>
            <ac:spMk id="51" creationId="{0A1001A0-7C33-4F05-A5B9-CE6DC149255D}"/>
          </ac:spMkLst>
        </pc:spChg>
        <pc:spChg chg="mod ord topLvl">
          <ac:chgData name="Angela Schuster" userId="1da8cffb-e2aa-428e-a865-4e515bc25ab1" providerId="ADAL" clId="{11233B4E-122E-4356-8068-6039324B1259}" dt="2021-02-08T02:03:08.355" v="1492" actId="1037"/>
          <ac:spMkLst>
            <pc:docMk/>
            <pc:sldMk cId="2593265151" sldId="393"/>
            <ac:spMk id="53" creationId="{24103E52-0081-401C-B33C-CE9190DBA226}"/>
          </ac:spMkLst>
        </pc:spChg>
        <pc:spChg chg="mod topLvl">
          <ac:chgData name="Angela Schuster" userId="1da8cffb-e2aa-428e-a865-4e515bc25ab1" providerId="ADAL" clId="{11233B4E-122E-4356-8068-6039324B1259}" dt="2021-02-08T02:03:05.972" v="1488" actId="1038"/>
          <ac:spMkLst>
            <pc:docMk/>
            <pc:sldMk cId="2593265151" sldId="393"/>
            <ac:spMk id="54" creationId="{7F00F6D3-64FE-41B2-9F0D-F3B2C66A4442}"/>
          </ac:spMkLst>
        </pc:spChg>
        <pc:spChg chg="mod topLvl">
          <ac:chgData name="Angela Schuster" userId="1da8cffb-e2aa-428e-a865-4e515bc25ab1" providerId="ADAL" clId="{11233B4E-122E-4356-8068-6039324B1259}" dt="2021-02-08T02:03:18.287" v="1526" actId="1038"/>
          <ac:spMkLst>
            <pc:docMk/>
            <pc:sldMk cId="2593265151" sldId="393"/>
            <ac:spMk id="55" creationId="{5430ACFD-9CE8-4ECE-AC3F-7DFED3E0EA44}"/>
          </ac:spMkLst>
        </pc:spChg>
        <pc:spChg chg="mod">
          <ac:chgData name="Angela Schuster" userId="1da8cffb-e2aa-428e-a865-4e515bc25ab1" providerId="ADAL" clId="{11233B4E-122E-4356-8068-6039324B1259}" dt="2021-02-08T01:00:40.771" v="1241" actId="20577"/>
          <ac:spMkLst>
            <pc:docMk/>
            <pc:sldMk cId="2593265151" sldId="393"/>
            <ac:spMk id="59" creationId="{226EB905-F006-4367-A3E1-53152EFFFC5B}"/>
          </ac:spMkLst>
        </pc:spChg>
        <pc:spChg chg="mod">
          <ac:chgData name="Angela Schuster" userId="1da8cffb-e2aa-428e-a865-4e515bc25ab1" providerId="ADAL" clId="{11233B4E-122E-4356-8068-6039324B1259}" dt="2021-02-08T00:56:34.188" v="1121" actId="165"/>
          <ac:spMkLst>
            <pc:docMk/>
            <pc:sldMk cId="2593265151" sldId="393"/>
            <ac:spMk id="61" creationId="{F61D9EB7-0D92-49F4-8332-58BB00D2622D}"/>
          </ac:spMkLst>
        </pc:spChg>
        <pc:spChg chg="mod topLvl">
          <ac:chgData name="Angela Schuster" userId="1da8cffb-e2aa-428e-a865-4e515bc25ab1" providerId="ADAL" clId="{11233B4E-122E-4356-8068-6039324B1259}" dt="2021-02-08T02:00:31.298" v="1341" actId="1037"/>
          <ac:spMkLst>
            <pc:docMk/>
            <pc:sldMk cId="2593265151" sldId="393"/>
            <ac:spMk id="64" creationId="{58FC2DE1-0C83-480C-B3E6-197FFEFF2918}"/>
          </ac:spMkLst>
        </pc:spChg>
        <pc:spChg chg="mod topLvl">
          <ac:chgData name="Angela Schuster" userId="1da8cffb-e2aa-428e-a865-4e515bc25ab1" providerId="ADAL" clId="{11233B4E-122E-4356-8068-6039324B1259}" dt="2021-02-08T02:00:31.298" v="1341" actId="1037"/>
          <ac:spMkLst>
            <pc:docMk/>
            <pc:sldMk cId="2593265151" sldId="393"/>
            <ac:spMk id="65" creationId="{E7F4D931-10FA-4FCE-9C53-983471F6AD4D}"/>
          </ac:spMkLst>
        </pc:spChg>
        <pc:spChg chg="mod">
          <ac:chgData name="Angela Schuster" userId="1da8cffb-e2aa-428e-a865-4e515bc25ab1" providerId="ADAL" clId="{11233B4E-122E-4356-8068-6039324B1259}" dt="2021-02-08T01:00:37.667" v="1240" actId="20577"/>
          <ac:spMkLst>
            <pc:docMk/>
            <pc:sldMk cId="2593265151" sldId="393"/>
            <ac:spMk id="67" creationId="{4FF5F9CA-7888-42A3-87F9-0FAABB8C3D48}"/>
          </ac:spMkLst>
        </pc:spChg>
        <pc:spChg chg="mod">
          <ac:chgData name="Angela Schuster" userId="1da8cffb-e2aa-428e-a865-4e515bc25ab1" providerId="ADAL" clId="{11233B4E-122E-4356-8068-6039324B1259}" dt="2021-02-08T00:56:34.188" v="1121" actId="165"/>
          <ac:spMkLst>
            <pc:docMk/>
            <pc:sldMk cId="2593265151" sldId="393"/>
            <ac:spMk id="69" creationId="{FD3AFD3B-5F9B-46DC-B2E2-5CF9ADD8B77A}"/>
          </ac:spMkLst>
        </pc:spChg>
        <pc:spChg chg="mod topLvl">
          <ac:chgData name="Angela Schuster" userId="1da8cffb-e2aa-428e-a865-4e515bc25ab1" providerId="ADAL" clId="{11233B4E-122E-4356-8068-6039324B1259}" dt="2021-02-08T02:01:41.458" v="1423" actId="1037"/>
          <ac:spMkLst>
            <pc:docMk/>
            <pc:sldMk cId="2593265151" sldId="393"/>
            <ac:spMk id="72" creationId="{838CBF18-DCFA-495B-BDCF-17CC7A95E724}"/>
          </ac:spMkLst>
        </pc:spChg>
        <pc:spChg chg="mod topLvl">
          <ac:chgData name="Angela Schuster" userId="1da8cffb-e2aa-428e-a865-4e515bc25ab1" providerId="ADAL" clId="{11233B4E-122E-4356-8068-6039324B1259}" dt="2021-02-08T02:01:41.458" v="1423" actId="1037"/>
          <ac:spMkLst>
            <pc:docMk/>
            <pc:sldMk cId="2593265151" sldId="393"/>
            <ac:spMk id="73" creationId="{4B7B6217-0A5C-455A-BC09-58DDD190B7E3}"/>
          </ac:spMkLst>
        </pc:spChg>
        <pc:spChg chg="mod">
          <ac:chgData name="Angela Schuster" userId="1da8cffb-e2aa-428e-a865-4e515bc25ab1" providerId="ADAL" clId="{11233B4E-122E-4356-8068-6039324B1259}" dt="2021-02-08T01:00:42.747" v="1242" actId="20577"/>
          <ac:spMkLst>
            <pc:docMk/>
            <pc:sldMk cId="2593265151" sldId="393"/>
            <ac:spMk id="75" creationId="{4B368C77-C98D-4C58-9C74-F0277FEF401C}"/>
          </ac:spMkLst>
        </pc:spChg>
        <pc:spChg chg="mod">
          <ac:chgData name="Angela Schuster" userId="1da8cffb-e2aa-428e-a865-4e515bc25ab1" providerId="ADAL" clId="{11233B4E-122E-4356-8068-6039324B1259}" dt="2021-02-08T00:56:34.188" v="1121" actId="165"/>
          <ac:spMkLst>
            <pc:docMk/>
            <pc:sldMk cId="2593265151" sldId="393"/>
            <ac:spMk id="77" creationId="{1982F21C-1560-45A0-9D0D-9F02DF1F68DA}"/>
          </ac:spMkLst>
        </pc:spChg>
        <pc:spChg chg="mod topLvl">
          <ac:chgData name="Angela Schuster" userId="1da8cffb-e2aa-428e-a865-4e515bc25ab1" providerId="ADAL" clId="{11233B4E-122E-4356-8068-6039324B1259}" dt="2021-02-08T02:01:02.030" v="1361" actId="1035"/>
          <ac:spMkLst>
            <pc:docMk/>
            <pc:sldMk cId="2593265151" sldId="393"/>
            <ac:spMk id="84" creationId="{7A759AB1-20C8-400E-8D4B-D17A1BEE7707}"/>
          </ac:spMkLst>
        </pc:spChg>
        <pc:spChg chg="mod topLvl">
          <ac:chgData name="Angela Schuster" userId="1da8cffb-e2aa-428e-a865-4e515bc25ab1" providerId="ADAL" clId="{11233B4E-122E-4356-8068-6039324B1259}" dt="2021-02-08T02:01:02.030" v="1361" actId="1035"/>
          <ac:spMkLst>
            <pc:docMk/>
            <pc:sldMk cId="2593265151" sldId="393"/>
            <ac:spMk id="85" creationId="{C6C9CC05-D516-4987-9D87-D699F9A6ABE4}"/>
          </ac:spMkLst>
        </pc:spChg>
        <pc:spChg chg="mod">
          <ac:chgData name="Angela Schuster" userId="1da8cffb-e2aa-428e-a865-4e515bc25ab1" providerId="ADAL" clId="{11233B4E-122E-4356-8068-6039324B1259}" dt="2021-02-08T01:00:35.366" v="1239" actId="20577"/>
          <ac:spMkLst>
            <pc:docMk/>
            <pc:sldMk cId="2593265151" sldId="393"/>
            <ac:spMk id="87" creationId="{17C131CF-8372-4AEC-8DB7-978F042D9B94}"/>
          </ac:spMkLst>
        </pc:spChg>
        <pc:spChg chg="mod">
          <ac:chgData name="Angela Schuster" userId="1da8cffb-e2aa-428e-a865-4e515bc25ab1" providerId="ADAL" clId="{11233B4E-122E-4356-8068-6039324B1259}" dt="2021-02-08T00:56:34.188" v="1121" actId="165"/>
          <ac:spMkLst>
            <pc:docMk/>
            <pc:sldMk cId="2593265151" sldId="393"/>
            <ac:spMk id="89" creationId="{006C6AA9-4A31-473E-90C8-18610E9A3F64}"/>
          </ac:spMkLst>
        </pc:spChg>
        <pc:grpChg chg="add mod">
          <ac:chgData name="Angela Schuster" userId="1da8cffb-e2aa-428e-a865-4e515bc25ab1" providerId="ADAL" clId="{11233B4E-122E-4356-8068-6039324B1259}" dt="2021-02-08T00:59:59.606" v="1205" actId="1037"/>
          <ac:grpSpMkLst>
            <pc:docMk/>
            <pc:sldMk cId="2593265151" sldId="393"/>
            <ac:grpSpMk id="2" creationId="{E687EC75-4C4C-402D-94C7-4B16A5C105FB}"/>
          </ac:grpSpMkLst>
        </pc:grpChg>
        <pc:grpChg chg="del">
          <ac:chgData name="Angela Schuster" userId="1da8cffb-e2aa-428e-a865-4e515bc25ab1" providerId="ADAL" clId="{11233B4E-122E-4356-8068-6039324B1259}" dt="2021-02-08T00:56:34.188" v="1121" actId="165"/>
          <ac:grpSpMkLst>
            <pc:docMk/>
            <pc:sldMk cId="2593265151" sldId="393"/>
            <ac:grpSpMk id="17" creationId="{A0DD45A4-A4A4-4E6D-8E8C-09216A8AAB05}"/>
          </ac:grpSpMkLst>
        </pc:grpChg>
        <pc:grpChg chg="del mod">
          <ac:chgData name="Angela Schuster" userId="1da8cffb-e2aa-428e-a865-4e515bc25ab1" providerId="ADAL" clId="{11233B4E-122E-4356-8068-6039324B1259}" dt="2021-02-08T00:56:34.188" v="1121" actId="165"/>
          <ac:grpSpMkLst>
            <pc:docMk/>
            <pc:sldMk cId="2593265151" sldId="393"/>
            <ac:grpSpMk id="19" creationId="{03AB49F5-7708-46A8-AF4A-584202164710}"/>
          </ac:grpSpMkLst>
        </pc:grpChg>
        <pc:grpChg chg="del">
          <ac:chgData name="Angela Schuster" userId="1da8cffb-e2aa-428e-a865-4e515bc25ab1" providerId="ADAL" clId="{11233B4E-122E-4356-8068-6039324B1259}" dt="2021-02-08T00:56:16.810" v="1115" actId="165"/>
          <ac:grpSpMkLst>
            <pc:docMk/>
            <pc:sldMk cId="2593265151" sldId="393"/>
            <ac:grpSpMk id="21" creationId="{DD4A774B-A0D5-4C76-BF55-CF052BB190A1}"/>
          </ac:grpSpMkLst>
        </pc:grpChg>
        <pc:grpChg chg="del mod">
          <ac:chgData name="Angela Schuster" userId="1da8cffb-e2aa-428e-a865-4e515bc25ab1" providerId="ADAL" clId="{11233B4E-122E-4356-8068-6039324B1259}" dt="2021-02-08T00:56:34.188" v="1121" actId="165"/>
          <ac:grpSpMkLst>
            <pc:docMk/>
            <pc:sldMk cId="2593265151" sldId="393"/>
            <ac:grpSpMk id="22" creationId="{A09DEABE-8A28-4786-BE5F-6DE900232842}"/>
          </ac:grpSpMkLst>
        </pc:grpChg>
        <pc:grpChg chg="add mod">
          <ac:chgData name="Angela Schuster" userId="1da8cffb-e2aa-428e-a865-4e515bc25ab1" providerId="ADAL" clId="{11233B4E-122E-4356-8068-6039324B1259}" dt="2021-02-08T02:02:26.579" v="1453" actId="1038"/>
          <ac:grpSpMkLst>
            <pc:docMk/>
            <pc:sldMk cId="2593265151" sldId="393"/>
            <ac:grpSpMk id="26" creationId="{3B34866A-2E97-456F-9AA3-80578E21C798}"/>
          </ac:grpSpMkLst>
        </pc:grpChg>
        <pc:grpChg chg="mod">
          <ac:chgData name="Angela Schuster" userId="1da8cffb-e2aa-428e-a865-4e515bc25ab1" providerId="ADAL" clId="{11233B4E-122E-4356-8068-6039324B1259}" dt="2021-02-08T00:56:34.188" v="1121" actId="165"/>
          <ac:grpSpMkLst>
            <pc:docMk/>
            <pc:sldMk cId="2593265151" sldId="393"/>
            <ac:grpSpMk id="36" creationId="{24C6F6C2-2CCA-4A2B-A620-8A5DFDD7B0FB}"/>
          </ac:grpSpMkLst>
        </pc:grpChg>
        <pc:grpChg chg="del">
          <ac:chgData name="Angela Schuster" userId="1da8cffb-e2aa-428e-a865-4e515bc25ab1" providerId="ADAL" clId="{11233B4E-122E-4356-8068-6039324B1259}" dt="2021-02-08T00:56:34.188" v="1121" actId="165"/>
          <ac:grpSpMkLst>
            <pc:docMk/>
            <pc:sldMk cId="2593265151" sldId="393"/>
            <ac:grpSpMk id="43" creationId="{A2B9D78D-EB73-48BF-80F7-AE65FE96EA53}"/>
          </ac:grpSpMkLst>
        </pc:grpChg>
        <pc:grpChg chg="mod topLvl">
          <ac:chgData name="Angela Schuster" userId="1da8cffb-e2aa-428e-a865-4e515bc25ab1" providerId="ADAL" clId="{11233B4E-122E-4356-8068-6039324B1259}" dt="2021-02-08T02:02:30.811" v="1467" actId="1037"/>
          <ac:grpSpMkLst>
            <pc:docMk/>
            <pc:sldMk cId="2593265151" sldId="393"/>
            <ac:grpSpMk id="50" creationId="{C0B31263-B11D-4014-93CF-C3E98928D9A4}"/>
          </ac:grpSpMkLst>
        </pc:grpChg>
        <pc:grpChg chg="mod topLvl">
          <ac:chgData name="Angela Schuster" userId="1da8cffb-e2aa-428e-a865-4e515bc25ab1" providerId="ADAL" clId="{11233B4E-122E-4356-8068-6039324B1259}" dt="2021-02-08T02:01:23.492" v="1372" actId="1035"/>
          <ac:grpSpMkLst>
            <pc:docMk/>
            <pc:sldMk cId="2593265151" sldId="393"/>
            <ac:grpSpMk id="52" creationId="{4F9D0AAC-624E-482A-A718-A6908E100256}"/>
          </ac:grpSpMkLst>
        </pc:grpChg>
        <pc:grpChg chg="del mod topLvl">
          <ac:chgData name="Angela Schuster" userId="1da8cffb-e2aa-428e-a865-4e515bc25ab1" providerId="ADAL" clId="{11233B4E-122E-4356-8068-6039324B1259}" dt="2021-02-08T00:56:34.188" v="1121" actId="165"/>
          <ac:grpSpMkLst>
            <pc:docMk/>
            <pc:sldMk cId="2593265151" sldId="393"/>
            <ac:grpSpMk id="58" creationId="{E7A5504C-7A49-40A6-ACB9-2E9765FB53D4}"/>
          </ac:grpSpMkLst>
        </pc:grpChg>
        <pc:grpChg chg="mod">
          <ac:chgData name="Angela Schuster" userId="1da8cffb-e2aa-428e-a865-4e515bc25ab1" providerId="ADAL" clId="{11233B4E-122E-4356-8068-6039324B1259}" dt="2021-02-08T00:56:34.188" v="1121" actId="165"/>
          <ac:grpSpMkLst>
            <pc:docMk/>
            <pc:sldMk cId="2593265151" sldId="393"/>
            <ac:grpSpMk id="60" creationId="{137CE793-5B70-4C00-B5C1-CBE3DE4D4558}"/>
          </ac:grpSpMkLst>
        </pc:grpChg>
        <pc:grpChg chg="del">
          <ac:chgData name="Angela Schuster" userId="1da8cffb-e2aa-428e-a865-4e515bc25ab1" providerId="ADAL" clId="{11233B4E-122E-4356-8068-6039324B1259}" dt="2021-02-08T00:56:34.188" v="1121" actId="165"/>
          <ac:grpSpMkLst>
            <pc:docMk/>
            <pc:sldMk cId="2593265151" sldId="393"/>
            <ac:grpSpMk id="63" creationId="{E8DA2105-630F-4F5D-9E05-DF2FDDDA6666}"/>
          </ac:grpSpMkLst>
        </pc:grpChg>
        <pc:grpChg chg="mod topLvl">
          <ac:chgData name="Angela Schuster" userId="1da8cffb-e2aa-428e-a865-4e515bc25ab1" providerId="ADAL" clId="{11233B4E-122E-4356-8068-6039324B1259}" dt="2021-02-08T02:01:18.939" v="1367" actId="1038"/>
          <ac:grpSpMkLst>
            <pc:docMk/>
            <pc:sldMk cId="2593265151" sldId="393"/>
            <ac:grpSpMk id="66" creationId="{0CB3DF64-B627-4028-9D68-70CCBE53BE06}"/>
          </ac:grpSpMkLst>
        </pc:grpChg>
        <pc:grpChg chg="mod">
          <ac:chgData name="Angela Schuster" userId="1da8cffb-e2aa-428e-a865-4e515bc25ab1" providerId="ADAL" clId="{11233B4E-122E-4356-8068-6039324B1259}" dt="2021-02-08T00:56:34.188" v="1121" actId="165"/>
          <ac:grpSpMkLst>
            <pc:docMk/>
            <pc:sldMk cId="2593265151" sldId="393"/>
            <ac:grpSpMk id="68" creationId="{9264404C-CC5C-4A2B-BA9E-415535F1EE65}"/>
          </ac:grpSpMkLst>
        </pc:grpChg>
        <pc:grpChg chg="del">
          <ac:chgData name="Angela Schuster" userId="1da8cffb-e2aa-428e-a865-4e515bc25ab1" providerId="ADAL" clId="{11233B4E-122E-4356-8068-6039324B1259}" dt="2021-02-08T00:56:34.188" v="1121" actId="165"/>
          <ac:grpSpMkLst>
            <pc:docMk/>
            <pc:sldMk cId="2593265151" sldId="393"/>
            <ac:grpSpMk id="71" creationId="{D05D485A-3C91-449A-9763-862E99FD7F99}"/>
          </ac:grpSpMkLst>
        </pc:grpChg>
        <pc:grpChg chg="mod topLvl">
          <ac:chgData name="Angela Schuster" userId="1da8cffb-e2aa-428e-a865-4e515bc25ab1" providerId="ADAL" clId="{11233B4E-122E-4356-8068-6039324B1259}" dt="2021-02-08T02:01:04.974" v="1364" actId="1035"/>
          <ac:grpSpMkLst>
            <pc:docMk/>
            <pc:sldMk cId="2593265151" sldId="393"/>
            <ac:grpSpMk id="74" creationId="{740841EC-EE30-49BE-BF9A-ACC775C84288}"/>
          </ac:grpSpMkLst>
        </pc:grpChg>
        <pc:grpChg chg="mod">
          <ac:chgData name="Angela Schuster" userId="1da8cffb-e2aa-428e-a865-4e515bc25ab1" providerId="ADAL" clId="{11233B4E-122E-4356-8068-6039324B1259}" dt="2021-02-08T00:56:34.188" v="1121" actId="165"/>
          <ac:grpSpMkLst>
            <pc:docMk/>
            <pc:sldMk cId="2593265151" sldId="393"/>
            <ac:grpSpMk id="76" creationId="{864180E3-F059-4C79-9B00-33F641DFB367}"/>
          </ac:grpSpMkLst>
        </pc:grpChg>
        <pc:grpChg chg="del">
          <ac:chgData name="Angela Schuster" userId="1da8cffb-e2aa-428e-a865-4e515bc25ab1" providerId="ADAL" clId="{11233B4E-122E-4356-8068-6039324B1259}" dt="2021-02-08T00:56:34.188" v="1121" actId="165"/>
          <ac:grpSpMkLst>
            <pc:docMk/>
            <pc:sldMk cId="2593265151" sldId="393"/>
            <ac:grpSpMk id="80" creationId="{985B6A76-24CC-4D10-8634-1886C22CBC12}"/>
          </ac:grpSpMkLst>
        </pc:grpChg>
        <pc:grpChg chg="del">
          <ac:chgData name="Angela Schuster" userId="1da8cffb-e2aa-428e-a865-4e515bc25ab1" providerId="ADAL" clId="{11233B4E-122E-4356-8068-6039324B1259}" dt="2021-02-08T00:56:34.188" v="1121" actId="165"/>
          <ac:grpSpMkLst>
            <pc:docMk/>
            <pc:sldMk cId="2593265151" sldId="393"/>
            <ac:grpSpMk id="83" creationId="{5286F3EF-CA69-4B13-8197-ABAB09CD06BB}"/>
          </ac:grpSpMkLst>
        </pc:grpChg>
        <pc:grpChg chg="mod topLvl">
          <ac:chgData name="Angela Schuster" userId="1da8cffb-e2aa-428e-a865-4e515bc25ab1" providerId="ADAL" clId="{11233B4E-122E-4356-8068-6039324B1259}" dt="2021-02-08T02:00:20.667" v="1335" actId="1037"/>
          <ac:grpSpMkLst>
            <pc:docMk/>
            <pc:sldMk cId="2593265151" sldId="393"/>
            <ac:grpSpMk id="86" creationId="{1DE6EAA5-F02A-46C5-9C39-30F6AD45AF0A}"/>
          </ac:grpSpMkLst>
        </pc:grpChg>
        <pc:grpChg chg="mod">
          <ac:chgData name="Angela Schuster" userId="1da8cffb-e2aa-428e-a865-4e515bc25ab1" providerId="ADAL" clId="{11233B4E-122E-4356-8068-6039324B1259}" dt="2021-02-08T00:56:34.188" v="1121" actId="165"/>
          <ac:grpSpMkLst>
            <pc:docMk/>
            <pc:sldMk cId="2593265151" sldId="393"/>
            <ac:grpSpMk id="88" creationId="{6E40B238-06DD-401A-A080-7461E5E4125C}"/>
          </ac:grpSpMkLst>
        </pc:grpChg>
        <pc:picChg chg="mod ord topLvl">
          <ac:chgData name="Angela Schuster" userId="1da8cffb-e2aa-428e-a865-4e515bc25ab1" providerId="ADAL" clId="{11233B4E-122E-4356-8068-6039324B1259}" dt="2021-02-08T02:03:10.988" v="1498" actId="1038"/>
          <ac:picMkLst>
            <pc:docMk/>
            <pc:sldMk cId="2593265151" sldId="393"/>
            <ac:picMk id="46" creationId="{A3F283BE-F191-4B37-A8DE-1B43E6825DE8}"/>
          </ac:picMkLst>
        </pc:picChg>
        <pc:picChg chg="mod topLvl">
          <ac:chgData name="Angela Schuster" userId="1da8cffb-e2aa-428e-a865-4e515bc25ab1" providerId="ADAL" clId="{11233B4E-122E-4356-8068-6039324B1259}" dt="2021-02-08T00:56:55.481" v="1126" actId="164"/>
          <ac:picMkLst>
            <pc:docMk/>
            <pc:sldMk cId="2593265151" sldId="393"/>
            <ac:picMk id="47" creationId="{851B2002-7810-40BC-ABC3-8415E6ACF86D}"/>
          </ac:picMkLst>
        </pc:picChg>
        <pc:picChg chg="mod topLvl">
          <ac:chgData name="Angela Schuster" userId="1da8cffb-e2aa-428e-a865-4e515bc25ab1" providerId="ADAL" clId="{11233B4E-122E-4356-8068-6039324B1259}" dt="2021-02-08T00:56:55.481" v="1126" actId="164"/>
          <ac:picMkLst>
            <pc:docMk/>
            <pc:sldMk cId="2593265151" sldId="393"/>
            <ac:picMk id="48" creationId="{0FE9EC07-7BEA-4474-AC3D-455A80E3B88A}"/>
          </ac:picMkLst>
        </pc:picChg>
        <pc:picChg chg="mod topLvl">
          <ac:chgData name="Angela Schuster" userId="1da8cffb-e2aa-428e-a865-4e515bc25ab1" providerId="ADAL" clId="{11233B4E-122E-4356-8068-6039324B1259}" dt="2021-02-08T00:56:55.481" v="1126" actId="164"/>
          <ac:picMkLst>
            <pc:docMk/>
            <pc:sldMk cId="2593265151" sldId="393"/>
            <ac:picMk id="49" creationId="{0FFDFDD4-FF7D-41D5-96A5-518CF7541862}"/>
          </ac:picMkLst>
        </pc:picChg>
        <pc:picChg chg="mod topLvl">
          <ac:chgData name="Angela Schuster" userId="1da8cffb-e2aa-428e-a865-4e515bc25ab1" providerId="ADAL" clId="{11233B4E-122E-4356-8068-6039324B1259}" dt="2021-02-08T00:56:55.481" v="1126" actId="164"/>
          <ac:picMkLst>
            <pc:docMk/>
            <pc:sldMk cId="2593265151" sldId="393"/>
            <ac:picMk id="56" creationId="{8180C696-FBAF-41BB-97B3-A4651A86A7F9}"/>
          </ac:picMkLst>
        </pc:picChg>
        <pc:picChg chg="mod topLvl">
          <ac:chgData name="Angela Schuster" userId="1da8cffb-e2aa-428e-a865-4e515bc25ab1" providerId="ADAL" clId="{11233B4E-122E-4356-8068-6039324B1259}" dt="2021-02-08T00:56:55.481" v="1126" actId="164"/>
          <ac:picMkLst>
            <pc:docMk/>
            <pc:sldMk cId="2593265151" sldId="393"/>
            <ac:picMk id="57" creationId="{4149FE88-F227-4C72-8FB1-8EC5DB7F8995}"/>
          </ac:picMkLst>
        </pc:picChg>
        <pc:picChg chg="mod">
          <ac:chgData name="Angela Schuster" userId="1da8cffb-e2aa-428e-a865-4e515bc25ab1" providerId="ADAL" clId="{11233B4E-122E-4356-8068-6039324B1259}" dt="2021-02-08T00:56:34.188" v="1121" actId="165"/>
          <ac:picMkLst>
            <pc:docMk/>
            <pc:sldMk cId="2593265151" sldId="393"/>
            <ac:picMk id="62" creationId="{C5F9381B-8B40-4244-8156-19C712E39FF5}"/>
          </ac:picMkLst>
        </pc:picChg>
        <pc:picChg chg="mod">
          <ac:chgData name="Angela Schuster" userId="1da8cffb-e2aa-428e-a865-4e515bc25ab1" providerId="ADAL" clId="{11233B4E-122E-4356-8068-6039324B1259}" dt="2021-02-08T00:56:34.188" v="1121" actId="165"/>
          <ac:picMkLst>
            <pc:docMk/>
            <pc:sldMk cId="2593265151" sldId="393"/>
            <ac:picMk id="70" creationId="{1A8417DB-B285-4466-B265-E261C398C100}"/>
          </ac:picMkLst>
        </pc:picChg>
        <pc:picChg chg="mod">
          <ac:chgData name="Angela Schuster" userId="1da8cffb-e2aa-428e-a865-4e515bc25ab1" providerId="ADAL" clId="{11233B4E-122E-4356-8068-6039324B1259}" dt="2021-02-08T00:56:34.188" v="1121" actId="165"/>
          <ac:picMkLst>
            <pc:docMk/>
            <pc:sldMk cId="2593265151" sldId="393"/>
            <ac:picMk id="78" creationId="{50442E07-2377-4AC4-8C66-881C2B676949}"/>
          </ac:picMkLst>
        </pc:picChg>
        <pc:picChg chg="mod topLvl">
          <ac:chgData name="Angela Schuster" userId="1da8cffb-e2aa-428e-a865-4e515bc25ab1" providerId="ADAL" clId="{11233B4E-122E-4356-8068-6039324B1259}" dt="2021-02-08T00:56:34.188" v="1121" actId="165"/>
          <ac:picMkLst>
            <pc:docMk/>
            <pc:sldMk cId="2593265151" sldId="393"/>
            <ac:picMk id="81" creationId="{3D2E6DD0-A7FB-4DBA-992B-32ECA0CBE752}"/>
          </ac:picMkLst>
        </pc:picChg>
        <pc:picChg chg="mod topLvl">
          <ac:chgData name="Angela Schuster" userId="1da8cffb-e2aa-428e-a865-4e515bc25ab1" providerId="ADAL" clId="{11233B4E-122E-4356-8068-6039324B1259}" dt="2021-02-08T00:56:34.188" v="1121" actId="165"/>
          <ac:picMkLst>
            <pc:docMk/>
            <pc:sldMk cId="2593265151" sldId="393"/>
            <ac:picMk id="82" creationId="{D5671A1B-5267-4E64-B850-D0E9865C8ADB}"/>
          </ac:picMkLst>
        </pc:picChg>
        <pc:picChg chg="mod">
          <ac:chgData name="Angela Schuster" userId="1da8cffb-e2aa-428e-a865-4e515bc25ab1" providerId="ADAL" clId="{11233B4E-122E-4356-8068-6039324B1259}" dt="2021-02-08T00:56:34.188" v="1121" actId="165"/>
          <ac:picMkLst>
            <pc:docMk/>
            <pc:sldMk cId="2593265151" sldId="393"/>
            <ac:picMk id="90" creationId="{A3B16E6B-6E3D-4A99-BFF6-60BEE719BBE2}"/>
          </ac:picMkLst>
        </pc:picChg>
        <pc:cxnChg chg="add del mod">
          <ac:chgData name="Angela Schuster" userId="1da8cffb-e2aa-428e-a865-4e515bc25ab1" providerId="ADAL" clId="{11233B4E-122E-4356-8068-6039324B1259}" dt="2021-02-08T01:00:02.290" v="1206" actId="478"/>
          <ac:cxnSpMkLst>
            <pc:docMk/>
            <pc:sldMk cId="2593265151" sldId="393"/>
            <ac:cxnSpMk id="14" creationId="{6BC7FA77-9A9C-46EC-960A-07F4FA2D629D}"/>
          </ac:cxnSpMkLst>
        </pc:cxnChg>
        <pc:cxnChg chg="add del mod">
          <ac:chgData name="Angela Schuster" userId="1da8cffb-e2aa-428e-a865-4e515bc25ab1" providerId="ADAL" clId="{11233B4E-122E-4356-8068-6039324B1259}" dt="2021-02-08T02:01:51.392" v="1430" actId="478"/>
          <ac:cxnSpMkLst>
            <pc:docMk/>
            <pc:sldMk cId="2593265151" sldId="393"/>
            <ac:cxnSpMk id="23" creationId="{83021B0F-86D6-4313-8DB7-C4E8BEBDF16C}"/>
          </ac:cxnSpMkLst>
        </pc:cxnChg>
        <pc:cxnChg chg="add del mod">
          <ac:chgData name="Angela Schuster" userId="1da8cffb-e2aa-428e-a865-4e515bc25ab1" providerId="ADAL" clId="{11233B4E-122E-4356-8068-6039324B1259}" dt="2021-02-08T02:01:55.208" v="1434" actId="478"/>
          <ac:cxnSpMkLst>
            <pc:docMk/>
            <pc:sldMk cId="2593265151" sldId="393"/>
            <ac:cxnSpMk id="25" creationId="{4C2C61EF-D560-4B4F-87D6-8509AC6E6CF0}"/>
          </ac:cxnSpMkLst>
        </pc:cxnChg>
        <pc:cxnChg chg="add del">
          <ac:chgData name="Angela Schuster" userId="1da8cffb-e2aa-428e-a865-4e515bc25ab1" providerId="ADAL" clId="{11233B4E-122E-4356-8068-6039324B1259}" dt="2021-02-08T02:03:25.466" v="1528" actId="478"/>
          <ac:cxnSpMkLst>
            <pc:docMk/>
            <pc:sldMk cId="2593265151" sldId="393"/>
            <ac:cxnSpMk id="28" creationId="{81918B88-0E69-42AB-8BAE-764B309B76DD}"/>
          </ac:cxnSpMkLst>
        </pc:cxnChg>
        <pc:cxnChg chg="add del mod">
          <ac:chgData name="Angela Schuster" userId="1da8cffb-e2aa-428e-a865-4e515bc25ab1" providerId="ADAL" clId="{11233B4E-122E-4356-8068-6039324B1259}" dt="2021-02-08T01:00:03.546" v="1207" actId="478"/>
          <ac:cxnSpMkLst>
            <pc:docMk/>
            <pc:sldMk cId="2593265151" sldId="393"/>
            <ac:cxnSpMk id="91" creationId="{461C4959-B293-494F-B7EE-ED41ABCC51F5}"/>
          </ac:cxnSpMkLst>
        </pc:cxnChg>
        <pc:cxnChg chg="add del mod">
          <ac:chgData name="Angela Schuster" userId="1da8cffb-e2aa-428e-a865-4e515bc25ab1" providerId="ADAL" clId="{11233B4E-122E-4356-8068-6039324B1259}" dt="2021-02-08T01:00:06.531" v="1209" actId="478"/>
          <ac:cxnSpMkLst>
            <pc:docMk/>
            <pc:sldMk cId="2593265151" sldId="393"/>
            <ac:cxnSpMk id="92" creationId="{20C04044-8FED-4DA8-A93B-A0F7E14C2337}"/>
          </ac:cxnSpMkLst>
        </pc:cxnChg>
        <pc:cxnChg chg="add del mod">
          <ac:chgData name="Angela Schuster" userId="1da8cffb-e2aa-428e-a865-4e515bc25ab1" providerId="ADAL" clId="{11233B4E-122E-4356-8068-6039324B1259}" dt="2021-02-08T01:00:04.195" v="1208" actId="478"/>
          <ac:cxnSpMkLst>
            <pc:docMk/>
            <pc:sldMk cId="2593265151" sldId="393"/>
            <ac:cxnSpMk id="93" creationId="{40776E7B-2B50-4CD0-95FE-749BF906B411}"/>
          </ac:cxnSpMkLst>
        </pc:cxnChg>
        <pc:cxnChg chg="add del mod">
          <ac:chgData name="Angela Schuster" userId="1da8cffb-e2aa-428e-a865-4e515bc25ab1" providerId="ADAL" clId="{11233B4E-122E-4356-8068-6039324B1259}" dt="2021-02-08T02:01:54.424" v="1433" actId="478"/>
          <ac:cxnSpMkLst>
            <pc:docMk/>
            <pc:sldMk cId="2593265151" sldId="393"/>
            <ac:cxnSpMk id="94" creationId="{8B593CCD-465F-43E0-AA8A-F641726285A2}"/>
          </ac:cxnSpMkLst>
        </pc:cxnChg>
        <pc:cxnChg chg="add del mod">
          <ac:chgData name="Angela Schuster" userId="1da8cffb-e2aa-428e-a865-4e515bc25ab1" providerId="ADAL" clId="{11233B4E-122E-4356-8068-6039324B1259}" dt="2021-02-08T02:01:50.433" v="1429" actId="478"/>
          <ac:cxnSpMkLst>
            <pc:docMk/>
            <pc:sldMk cId="2593265151" sldId="393"/>
            <ac:cxnSpMk id="95" creationId="{3DB21F9E-23DF-44CA-AAFD-7961384708DB}"/>
          </ac:cxnSpMkLst>
        </pc:cxnChg>
        <pc:cxnChg chg="add del mod">
          <ac:chgData name="Angela Schuster" userId="1da8cffb-e2aa-428e-a865-4e515bc25ab1" providerId="ADAL" clId="{11233B4E-122E-4356-8068-6039324B1259}" dt="2021-02-08T02:01:53.225" v="1432" actId="478"/>
          <ac:cxnSpMkLst>
            <pc:docMk/>
            <pc:sldMk cId="2593265151" sldId="393"/>
            <ac:cxnSpMk id="96" creationId="{60AA1A5E-1B5A-417D-9258-C7ED02F18125}"/>
          </ac:cxnSpMkLst>
        </pc:cxnChg>
        <pc:cxnChg chg="add del mod">
          <ac:chgData name="Angela Schuster" userId="1da8cffb-e2aa-428e-a865-4e515bc25ab1" providerId="ADAL" clId="{11233B4E-122E-4356-8068-6039324B1259}" dt="2021-02-08T02:01:52.466" v="1431" actId="478"/>
          <ac:cxnSpMkLst>
            <pc:docMk/>
            <pc:sldMk cId="2593265151" sldId="393"/>
            <ac:cxnSpMk id="97" creationId="{97447B5D-F174-45B2-BA72-1A04D9B03546}"/>
          </ac:cxnSpMkLst>
        </pc:cxnChg>
        <pc:cxnChg chg="add del mod">
          <ac:chgData name="Angela Schuster" userId="1da8cffb-e2aa-428e-a865-4e515bc25ab1" providerId="ADAL" clId="{11233B4E-122E-4356-8068-6039324B1259}" dt="2021-02-08T02:03:24.376" v="1527" actId="478"/>
          <ac:cxnSpMkLst>
            <pc:docMk/>
            <pc:sldMk cId="2593265151" sldId="393"/>
            <ac:cxnSpMk id="98" creationId="{3FD77F8B-0758-4F70-B9AC-714C6F4D5BFD}"/>
          </ac:cxnSpMkLst>
        </pc:cxnChg>
      </pc:sldChg>
      <pc:sldChg chg="modSp mod modNotesTx">
        <pc:chgData name="Angela Schuster" userId="1da8cffb-e2aa-428e-a865-4e515bc25ab1" providerId="ADAL" clId="{11233B4E-122E-4356-8068-6039324B1259}" dt="2021-02-08T02:55:16.127" v="2489" actId="20577"/>
        <pc:sldMkLst>
          <pc:docMk/>
          <pc:sldMk cId="3236633970" sldId="406"/>
        </pc:sldMkLst>
        <pc:spChg chg="mod">
          <ac:chgData name="Angela Schuster" userId="1da8cffb-e2aa-428e-a865-4e515bc25ab1" providerId="ADAL" clId="{11233B4E-122E-4356-8068-6039324B1259}" dt="2021-02-08T02:06:30.152" v="1608" actId="20577"/>
          <ac:spMkLst>
            <pc:docMk/>
            <pc:sldMk cId="3236633970" sldId="406"/>
            <ac:spMk id="21" creationId="{192D4425-DB9D-4B3D-B505-2A3871EF70E5}"/>
          </ac:spMkLst>
        </pc:spChg>
      </pc:sldChg>
      <pc:sldChg chg="modNotesTx">
        <pc:chgData name="Angela Schuster" userId="1da8cffb-e2aa-428e-a865-4e515bc25ab1" providerId="ADAL" clId="{11233B4E-122E-4356-8068-6039324B1259}" dt="2021-02-08T08:03:06.008" v="5420"/>
        <pc:sldMkLst>
          <pc:docMk/>
          <pc:sldMk cId="3419860456" sldId="407"/>
        </pc:sldMkLst>
      </pc:sldChg>
      <pc:sldChg chg="del">
        <pc:chgData name="Angela Schuster" userId="1da8cffb-e2aa-428e-a865-4e515bc25ab1" providerId="ADAL" clId="{11233B4E-122E-4356-8068-6039324B1259}" dt="2021-02-16T05:07:47.020" v="5427" actId="47"/>
        <pc:sldMkLst>
          <pc:docMk/>
          <pc:sldMk cId="1744220741" sldId="409"/>
        </pc:sldMkLst>
      </pc:sldChg>
      <pc:sldChg chg="del">
        <pc:chgData name="Angela Schuster" userId="1da8cffb-e2aa-428e-a865-4e515bc25ab1" providerId="ADAL" clId="{11233B4E-122E-4356-8068-6039324B1259}" dt="2021-02-16T05:07:45.157" v="5426" actId="47"/>
        <pc:sldMkLst>
          <pc:docMk/>
          <pc:sldMk cId="3725687983" sldId="410"/>
        </pc:sldMkLst>
      </pc:sldChg>
      <pc:sldChg chg="addSp delSp modSp del mod modAnim modNotesTx">
        <pc:chgData name="Angela Schuster" userId="1da8cffb-e2aa-428e-a865-4e515bc25ab1" providerId="ADAL" clId="{11233B4E-122E-4356-8068-6039324B1259}" dt="2021-02-16T05:07:43.112" v="5425" actId="47"/>
        <pc:sldMkLst>
          <pc:docMk/>
          <pc:sldMk cId="552271764" sldId="411"/>
        </pc:sldMkLst>
        <pc:spChg chg="mod topLvl">
          <ac:chgData name="Angela Schuster" userId="1da8cffb-e2aa-428e-a865-4e515bc25ab1" providerId="ADAL" clId="{11233B4E-122E-4356-8068-6039324B1259}" dt="2021-02-08T02:09:28.891" v="1629" actId="165"/>
          <ac:spMkLst>
            <pc:docMk/>
            <pc:sldMk cId="552271764" sldId="411"/>
            <ac:spMk id="12" creationId="{CB5EF25C-A6D1-4D8E-9B45-A676C65B2F5C}"/>
          </ac:spMkLst>
        </pc:spChg>
        <pc:spChg chg="mod topLvl">
          <ac:chgData name="Angela Schuster" userId="1da8cffb-e2aa-428e-a865-4e515bc25ab1" providerId="ADAL" clId="{11233B4E-122E-4356-8068-6039324B1259}" dt="2021-02-08T02:09:28.891" v="1629" actId="165"/>
          <ac:spMkLst>
            <pc:docMk/>
            <pc:sldMk cId="552271764" sldId="411"/>
            <ac:spMk id="13" creationId="{BA870A0B-5564-4237-B344-16AF285CDCB8}"/>
          </ac:spMkLst>
        </pc:spChg>
        <pc:spChg chg="mod topLvl">
          <ac:chgData name="Angela Schuster" userId="1da8cffb-e2aa-428e-a865-4e515bc25ab1" providerId="ADAL" clId="{11233B4E-122E-4356-8068-6039324B1259}" dt="2021-02-08T02:09:28.891" v="1629" actId="165"/>
          <ac:spMkLst>
            <pc:docMk/>
            <pc:sldMk cId="552271764" sldId="411"/>
            <ac:spMk id="14" creationId="{6987BAC9-0155-4749-9234-15D9F7884FF5}"/>
          </ac:spMkLst>
        </pc:spChg>
        <pc:spChg chg="mod topLvl">
          <ac:chgData name="Angela Schuster" userId="1da8cffb-e2aa-428e-a865-4e515bc25ab1" providerId="ADAL" clId="{11233B4E-122E-4356-8068-6039324B1259}" dt="2021-02-08T02:09:28.891" v="1629" actId="165"/>
          <ac:spMkLst>
            <pc:docMk/>
            <pc:sldMk cId="552271764" sldId="411"/>
            <ac:spMk id="15" creationId="{6C611F8D-B8DB-41AC-81B9-6BED44246ACA}"/>
          </ac:spMkLst>
        </pc:spChg>
        <pc:spChg chg="mod topLvl">
          <ac:chgData name="Angela Schuster" userId="1da8cffb-e2aa-428e-a865-4e515bc25ab1" providerId="ADAL" clId="{11233B4E-122E-4356-8068-6039324B1259}" dt="2021-02-08T02:09:28.891" v="1629" actId="165"/>
          <ac:spMkLst>
            <pc:docMk/>
            <pc:sldMk cId="552271764" sldId="411"/>
            <ac:spMk id="16" creationId="{5821DAF0-1F23-4AF3-8367-05016310977A}"/>
          </ac:spMkLst>
        </pc:spChg>
        <pc:spChg chg="mod topLvl">
          <ac:chgData name="Angela Schuster" userId="1da8cffb-e2aa-428e-a865-4e515bc25ab1" providerId="ADAL" clId="{11233B4E-122E-4356-8068-6039324B1259}" dt="2021-02-08T02:09:28.891" v="1629" actId="165"/>
          <ac:spMkLst>
            <pc:docMk/>
            <pc:sldMk cId="552271764" sldId="411"/>
            <ac:spMk id="17" creationId="{8F3239C6-9F61-4FB8-9F06-77A94BF0111B}"/>
          </ac:spMkLst>
        </pc:spChg>
        <pc:spChg chg="mod topLvl">
          <ac:chgData name="Angela Schuster" userId="1da8cffb-e2aa-428e-a865-4e515bc25ab1" providerId="ADAL" clId="{11233B4E-122E-4356-8068-6039324B1259}" dt="2021-02-08T02:09:28.891" v="1629" actId="165"/>
          <ac:spMkLst>
            <pc:docMk/>
            <pc:sldMk cId="552271764" sldId="411"/>
            <ac:spMk id="18" creationId="{2DF5E82D-BB57-4AA4-A775-9615C5C00883}"/>
          </ac:spMkLst>
        </pc:spChg>
        <pc:spChg chg="mod topLvl">
          <ac:chgData name="Angela Schuster" userId="1da8cffb-e2aa-428e-a865-4e515bc25ab1" providerId="ADAL" clId="{11233B4E-122E-4356-8068-6039324B1259}" dt="2021-02-08T02:09:28.891" v="1629" actId="165"/>
          <ac:spMkLst>
            <pc:docMk/>
            <pc:sldMk cId="552271764" sldId="411"/>
            <ac:spMk id="19" creationId="{320128E4-C823-4485-94A6-F24B7F446FCC}"/>
          </ac:spMkLst>
        </pc:spChg>
        <pc:spChg chg="mod ord topLvl">
          <ac:chgData name="Angela Schuster" userId="1da8cffb-e2aa-428e-a865-4e515bc25ab1" providerId="ADAL" clId="{11233B4E-122E-4356-8068-6039324B1259}" dt="2021-02-08T02:24:55.610" v="1780" actId="1035"/>
          <ac:spMkLst>
            <pc:docMk/>
            <pc:sldMk cId="552271764" sldId="411"/>
            <ac:spMk id="21" creationId="{C66DC6F7-0CB9-4345-9528-58527BA3EB9F}"/>
          </ac:spMkLst>
        </pc:spChg>
        <pc:spChg chg="mod topLvl">
          <ac:chgData name="Angela Schuster" userId="1da8cffb-e2aa-428e-a865-4e515bc25ab1" providerId="ADAL" clId="{11233B4E-122E-4356-8068-6039324B1259}" dt="2021-02-08T02:10:13.908" v="1692" actId="1036"/>
          <ac:spMkLst>
            <pc:docMk/>
            <pc:sldMk cId="552271764" sldId="411"/>
            <ac:spMk id="24" creationId="{F63956AF-AEC2-461E-A7AD-46596519C237}"/>
          </ac:spMkLst>
        </pc:spChg>
        <pc:spChg chg="mod topLvl">
          <ac:chgData name="Angela Schuster" userId="1da8cffb-e2aa-428e-a865-4e515bc25ab1" providerId="ADAL" clId="{11233B4E-122E-4356-8068-6039324B1259}" dt="2021-02-08T02:10:33.755" v="1737" actId="14100"/>
          <ac:spMkLst>
            <pc:docMk/>
            <pc:sldMk cId="552271764" sldId="411"/>
            <ac:spMk id="25" creationId="{2787FA79-D30E-409D-BAC0-7C5631383057}"/>
          </ac:spMkLst>
        </pc:spChg>
        <pc:spChg chg="mod topLvl">
          <ac:chgData name="Angela Schuster" userId="1da8cffb-e2aa-428e-a865-4e515bc25ab1" providerId="ADAL" clId="{11233B4E-122E-4356-8068-6039324B1259}" dt="2021-02-08T02:11:10.650" v="1751" actId="165"/>
          <ac:spMkLst>
            <pc:docMk/>
            <pc:sldMk cId="552271764" sldId="411"/>
            <ac:spMk id="26" creationId="{962F9273-4BFA-423B-BB7B-D678F33A6CAB}"/>
          </ac:spMkLst>
        </pc:spChg>
        <pc:spChg chg="mod topLvl">
          <ac:chgData name="Angela Schuster" userId="1da8cffb-e2aa-428e-a865-4e515bc25ab1" providerId="ADAL" clId="{11233B4E-122E-4356-8068-6039324B1259}" dt="2021-02-08T02:09:58.810" v="1667" actId="313"/>
          <ac:spMkLst>
            <pc:docMk/>
            <pc:sldMk cId="552271764" sldId="411"/>
            <ac:spMk id="27" creationId="{9F4D0CB0-FE88-4198-BF8E-39674A956C28}"/>
          </ac:spMkLst>
        </pc:spChg>
        <pc:spChg chg="mod topLvl">
          <ac:chgData name="Angela Schuster" userId="1da8cffb-e2aa-428e-a865-4e515bc25ab1" providerId="ADAL" clId="{11233B4E-122E-4356-8068-6039324B1259}" dt="2021-02-08T02:29:34.151" v="1997" actId="164"/>
          <ac:spMkLst>
            <pc:docMk/>
            <pc:sldMk cId="552271764" sldId="411"/>
            <ac:spMk id="28" creationId="{0C393208-F26D-4132-87E8-E24251DB8410}"/>
          </ac:spMkLst>
        </pc:spChg>
        <pc:spChg chg="mod topLvl">
          <ac:chgData name="Angela Schuster" userId="1da8cffb-e2aa-428e-a865-4e515bc25ab1" providerId="ADAL" clId="{11233B4E-122E-4356-8068-6039324B1259}" dt="2021-02-08T02:29:34.151" v="1997" actId="164"/>
          <ac:spMkLst>
            <pc:docMk/>
            <pc:sldMk cId="552271764" sldId="411"/>
            <ac:spMk id="29" creationId="{9E2D6159-E5C4-41A6-88F7-1632515F18AA}"/>
          </ac:spMkLst>
        </pc:spChg>
        <pc:spChg chg="mod topLvl">
          <ac:chgData name="Angela Schuster" userId="1da8cffb-e2aa-428e-a865-4e515bc25ab1" providerId="ADAL" clId="{11233B4E-122E-4356-8068-6039324B1259}" dt="2021-02-08T02:29:41.791" v="1999" actId="164"/>
          <ac:spMkLst>
            <pc:docMk/>
            <pc:sldMk cId="552271764" sldId="411"/>
            <ac:spMk id="30" creationId="{3611D3DC-003A-4380-9946-6D079046695C}"/>
          </ac:spMkLst>
        </pc:spChg>
        <pc:spChg chg="mod topLvl">
          <ac:chgData name="Angela Schuster" userId="1da8cffb-e2aa-428e-a865-4e515bc25ab1" providerId="ADAL" clId="{11233B4E-122E-4356-8068-6039324B1259}" dt="2021-02-08T02:29:41.791" v="1999" actId="164"/>
          <ac:spMkLst>
            <pc:docMk/>
            <pc:sldMk cId="552271764" sldId="411"/>
            <ac:spMk id="31" creationId="{FB1177AD-BF42-4AEE-A4A8-13C04443AA18}"/>
          </ac:spMkLst>
        </pc:spChg>
        <pc:spChg chg="mod topLvl">
          <ac:chgData name="Angela Schuster" userId="1da8cffb-e2aa-428e-a865-4e515bc25ab1" providerId="ADAL" clId="{11233B4E-122E-4356-8068-6039324B1259}" dt="2021-02-08T02:29:57.742" v="2003" actId="164"/>
          <ac:spMkLst>
            <pc:docMk/>
            <pc:sldMk cId="552271764" sldId="411"/>
            <ac:spMk id="32" creationId="{19321B12-3D45-4A13-98B8-6EABC581C1EE}"/>
          </ac:spMkLst>
        </pc:spChg>
        <pc:spChg chg="mod topLvl">
          <ac:chgData name="Angela Schuster" userId="1da8cffb-e2aa-428e-a865-4e515bc25ab1" providerId="ADAL" clId="{11233B4E-122E-4356-8068-6039324B1259}" dt="2021-02-08T02:29:57.742" v="2003" actId="164"/>
          <ac:spMkLst>
            <pc:docMk/>
            <pc:sldMk cId="552271764" sldId="411"/>
            <ac:spMk id="33" creationId="{28AC2244-6E36-49F2-A997-F674A27A2B85}"/>
          </ac:spMkLst>
        </pc:spChg>
        <pc:spChg chg="mod topLvl">
          <ac:chgData name="Angela Schuster" userId="1da8cffb-e2aa-428e-a865-4e515bc25ab1" providerId="ADAL" clId="{11233B4E-122E-4356-8068-6039324B1259}" dt="2021-02-08T02:29:49.058" v="2001" actId="164"/>
          <ac:spMkLst>
            <pc:docMk/>
            <pc:sldMk cId="552271764" sldId="411"/>
            <ac:spMk id="34" creationId="{BE80E0DA-18D2-4423-ADF6-BD8B0ED557A0}"/>
          </ac:spMkLst>
        </pc:spChg>
        <pc:spChg chg="mod topLvl">
          <ac:chgData name="Angela Schuster" userId="1da8cffb-e2aa-428e-a865-4e515bc25ab1" providerId="ADAL" clId="{11233B4E-122E-4356-8068-6039324B1259}" dt="2021-02-08T02:29:49.058" v="2001" actId="164"/>
          <ac:spMkLst>
            <pc:docMk/>
            <pc:sldMk cId="552271764" sldId="411"/>
            <ac:spMk id="35" creationId="{1841FB6F-4985-49A6-A723-AB27753F3922}"/>
          </ac:spMkLst>
        </pc:spChg>
        <pc:spChg chg="add del mod">
          <ac:chgData name="Angela Schuster" userId="1da8cffb-e2aa-428e-a865-4e515bc25ab1" providerId="ADAL" clId="{11233B4E-122E-4356-8068-6039324B1259}" dt="2021-02-08T02:28:01.979" v="1911" actId="478"/>
          <ac:spMkLst>
            <pc:docMk/>
            <pc:sldMk cId="552271764" sldId="411"/>
            <ac:spMk id="36" creationId="{B48FE463-ED72-43C3-98BE-A59D0967FB6B}"/>
          </ac:spMkLst>
        </pc:spChg>
        <pc:spChg chg="mod">
          <ac:chgData name="Angela Schuster" userId="1da8cffb-e2aa-428e-a865-4e515bc25ab1" providerId="ADAL" clId="{11233B4E-122E-4356-8068-6039324B1259}" dt="2021-02-08T02:11:51.990" v="1757" actId="208"/>
          <ac:spMkLst>
            <pc:docMk/>
            <pc:sldMk cId="552271764" sldId="411"/>
            <ac:spMk id="49" creationId="{90A675C8-E205-44AF-AAA4-082EA76059B2}"/>
          </ac:spMkLst>
        </pc:spChg>
        <pc:spChg chg="mod">
          <ac:chgData name="Angela Schuster" userId="1da8cffb-e2aa-428e-a865-4e515bc25ab1" providerId="ADAL" clId="{11233B4E-122E-4356-8068-6039324B1259}" dt="2021-02-08T02:09:28.891" v="1629" actId="165"/>
          <ac:spMkLst>
            <pc:docMk/>
            <pc:sldMk cId="552271764" sldId="411"/>
            <ac:spMk id="50" creationId="{6D9C460E-F6DB-41D5-9496-44D74FB8B9CB}"/>
          </ac:spMkLst>
        </pc:spChg>
        <pc:spChg chg="mod">
          <ac:chgData name="Angela Schuster" userId="1da8cffb-e2aa-428e-a865-4e515bc25ab1" providerId="ADAL" clId="{11233B4E-122E-4356-8068-6039324B1259}" dt="2021-02-08T02:11:57.520" v="1759" actId="208"/>
          <ac:spMkLst>
            <pc:docMk/>
            <pc:sldMk cId="552271764" sldId="411"/>
            <ac:spMk id="54" creationId="{7C6F454B-8068-42B9-903B-7399241CE17A}"/>
          </ac:spMkLst>
        </pc:spChg>
        <pc:spChg chg="mod">
          <ac:chgData name="Angela Schuster" userId="1da8cffb-e2aa-428e-a865-4e515bc25ab1" providerId="ADAL" clId="{11233B4E-122E-4356-8068-6039324B1259}" dt="2021-02-08T02:09:28.891" v="1629" actId="165"/>
          <ac:spMkLst>
            <pc:docMk/>
            <pc:sldMk cId="552271764" sldId="411"/>
            <ac:spMk id="60" creationId="{A90AA1EE-A8B8-48B7-8BA2-A5B3913704C5}"/>
          </ac:spMkLst>
        </pc:spChg>
        <pc:spChg chg="mod">
          <ac:chgData name="Angela Schuster" userId="1da8cffb-e2aa-428e-a865-4e515bc25ab1" providerId="ADAL" clId="{11233B4E-122E-4356-8068-6039324B1259}" dt="2021-02-08T02:09:28.891" v="1629" actId="165"/>
          <ac:spMkLst>
            <pc:docMk/>
            <pc:sldMk cId="552271764" sldId="411"/>
            <ac:spMk id="62" creationId="{D4464F45-A2AE-498A-B1E5-12DA5A841B60}"/>
          </ac:spMkLst>
        </pc:spChg>
        <pc:spChg chg="mod">
          <ac:chgData name="Angela Schuster" userId="1da8cffb-e2aa-428e-a865-4e515bc25ab1" providerId="ADAL" clId="{11233B4E-122E-4356-8068-6039324B1259}" dt="2021-02-08T02:09:28.891" v="1629" actId="165"/>
          <ac:spMkLst>
            <pc:docMk/>
            <pc:sldMk cId="552271764" sldId="411"/>
            <ac:spMk id="65" creationId="{F1865470-01A4-4CDF-9E1E-B09C44E4D919}"/>
          </ac:spMkLst>
        </pc:spChg>
        <pc:spChg chg="mod">
          <ac:chgData name="Angela Schuster" userId="1da8cffb-e2aa-428e-a865-4e515bc25ab1" providerId="ADAL" clId="{11233B4E-122E-4356-8068-6039324B1259}" dt="2021-02-08T02:09:28.891" v="1629" actId="165"/>
          <ac:spMkLst>
            <pc:docMk/>
            <pc:sldMk cId="552271764" sldId="411"/>
            <ac:spMk id="67" creationId="{0D13363D-090F-4237-BA8E-3D8856CA8492}"/>
          </ac:spMkLst>
        </pc:spChg>
        <pc:spChg chg="mod">
          <ac:chgData name="Angela Schuster" userId="1da8cffb-e2aa-428e-a865-4e515bc25ab1" providerId="ADAL" clId="{11233B4E-122E-4356-8068-6039324B1259}" dt="2021-02-08T02:09:28.891" v="1629" actId="165"/>
          <ac:spMkLst>
            <pc:docMk/>
            <pc:sldMk cId="552271764" sldId="411"/>
            <ac:spMk id="70" creationId="{E089D933-1A69-469D-9679-EB8F27D10A2C}"/>
          </ac:spMkLst>
        </pc:spChg>
        <pc:spChg chg="mod">
          <ac:chgData name="Angela Schuster" userId="1da8cffb-e2aa-428e-a865-4e515bc25ab1" providerId="ADAL" clId="{11233B4E-122E-4356-8068-6039324B1259}" dt="2021-02-08T02:09:28.891" v="1629" actId="165"/>
          <ac:spMkLst>
            <pc:docMk/>
            <pc:sldMk cId="552271764" sldId="411"/>
            <ac:spMk id="72" creationId="{E2578639-40D3-428A-8B0C-2A89B9764C61}"/>
          </ac:spMkLst>
        </pc:spChg>
        <pc:spChg chg="add del mod">
          <ac:chgData name="Angela Schuster" userId="1da8cffb-e2aa-428e-a865-4e515bc25ab1" providerId="ADAL" clId="{11233B4E-122E-4356-8068-6039324B1259}" dt="2021-02-08T02:10:03.176" v="1668" actId="478"/>
          <ac:spMkLst>
            <pc:docMk/>
            <pc:sldMk cId="552271764" sldId="411"/>
            <ac:spMk id="74" creationId="{5FE5C032-1A09-4A03-B3E9-01A3FA60F709}"/>
          </ac:spMkLst>
        </pc:spChg>
        <pc:spChg chg="add del mod">
          <ac:chgData name="Angela Schuster" userId="1da8cffb-e2aa-428e-a865-4e515bc25ab1" providerId="ADAL" clId="{11233B4E-122E-4356-8068-6039324B1259}" dt="2021-02-08T02:10:36.105" v="1738" actId="478"/>
          <ac:spMkLst>
            <pc:docMk/>
            <pc:sldMk cId="552271764" sldId="411"/>
            <ac:spMk id="75" creationId="{2AF4603D-65D3-4906-B2CC-0168A894EB39}"/>
          </ac:spMkLst>
        </pc:spChg>
        <pc:spChg chg="mod">
          <ac:chgData name="Angela Schuster" userId="1da8cffb-e2aa-428e-a865-4e515bc25ab1" providerId="ADAL" clId="{11233B4E-122E-4356-8068-6039324B1259}" dt="2021-02-08T02:09:28.891" v="1629" actId="165"/>
          <ac:spMkLst>
            <pc:docMk/>
            <pc:sldMk cId="552271764" sldId="411"/>
            <ac:spMk id="85" creationId="{C8893E09-C968-499F-A186-88AA4B13DF7A}"/>
          </ac:spMkLst>
        </pc:spChg>
        <pc:spChg chg="mod">
          <ac:chgData name="Angela Schuster" userId="1da8cffb-e2aa-428e-a865-4e515bc25ab1" providerId="ADAL" clId="{11233B4E-122E-4356-8068-6039324B1259}" dt="2021-02-08T02:09:28.891" v="1629" actId="165"/>
          <ac:spMkLst>
            <pc:docMk/>
            <pc:sldMk cId="552271764" sldId="411"/>
            <ac:spMk id="87" creationId="{A81F0FE9-3093-4C51-9C43-E9D71B81CBA7}"/>
          </ac:spMkLst>
        </pc:spChg>
        <pc:grpChg chg="del mod topLvl">
          <ac:chgData name="Angela Schuster" userId="1da8cffb-e2aa-428e-a865-4e515bc25ab1" providerId="ADAL" clId="{11233B4E-122E-4356-8068-6039324B1259}" dt="2021-02-08T02:11:10.650" v="1751" actId="165"/>
          <ac:grpSpMkLst>
            <pc:docMk/>
            <pc:sldMk cId="552271764" sldId="411"/>
            <ac:grpSpMk id="2" creationId="{1A50C176-BC84-4CC5-AC93-A95E610CA8A2}"/>
          </ac:grpSpMkLst>
        </pc:grpChg>
        <pc:grpChg chg="del">
          <ac:chgData name="Angela Schuster" userId="1da8cffb-e2aa-428e-a865-4e515bc25ab1" providerId="ADAL" clId="{11233B4E-122E-4356-8068-6039324B1259}" dt="2021-02-08T02:09:28.891" v="1629" actId="165"/>
          <ac:grpSpMkLst>
            <pc:docMk/>
            <pc:sldMk cId="552271764" sldId="411"/>
            <ac:grpSpMk id="4" creationId="{B25880E8-5DF4-4978-BE6F-A59EAD00235D}"/>
          </ac:grpSpMkLst>
        </pc:grpChg>
        <pc:grpChg chg="del">
          <ac:chgData name="Angela Schuster" userId="1da8cffb-e2aa-428e-a865-4e515bc25ab1" providerId="ADAL" clId="{11233B4E-122E-4356-8068-6039324B1259}" dt="2021-02-08T02:09:28.891" v="1629" actId="165"/>
          <ac:grpSpMkLst>
            <pc:docMk/>
            <pc:sldMk cId="552271764" sldId="411"/>
            <ac:grpSpMk id="5" creationId="{7E236E4B-5C4A-49A6-A2DF-21937F6483CB}"/>
          </ac:grpSpMkLst>
        </pc:grpChg>
        <pc:grpChg chg="del">
          <ac:chgData name="Angela Schuster" userId="1da8cffb-e2aa-428e-a865-4e515bc25ab1" providerId="ADAL" clId="{11233B4E-122E-4356-8068-6039324B1259}" dt="2021-02-08T02:09:28.891" v="1629" actId="165"/>
          <ac:grpSpMkLst>
            <pc:docMk/>
            <pc:sldMk cId="552271764" sldId="411"/>
            <ac:grpSpMk id="7" creationId="{FD5E1A7D-7B57-40FF-A1F6-50E2DCE66E96}"/>
          </ac:grpSpMkLst>
        </pc:grpChg>
        <pc:grpChg chg="del">
          <ac:chgData name="Angela Schuster" userId="1da8cffb-e2aa-428e-a865-4e515bc25ab1" providerId="ADAL" clId="{11233B4E-122E-4356-8068-6039324B1259}" dt="2021-02-08T02:09:28.891" v="1629" actId="165"/>
          <ac:grpSpMkLst>
            <pc:docMk/>
            <pc:sldMk cId="552271764" sldId="411"/>
            <ac:grpSpMk id="8" creationId="{49FCBAEF-4FBC-4A36-992E-5F56EA1DEF45}"/>
          </ac:grpSpMkLst>
        </pc:grpChg>
        <pc:grpChg chg="del mod">
          <ac:chgData name="Angela Schuster" userId="1da8cffb-e2aa-428e-a865-4e515bc25ab1" providerId="ADAL" clId="{11233B4E-122E-4356-8068-6039324B1259}" dt="2021-02-08T02:09:28.891" v="1629" actId="165"/>
          <ac:grpSpMkLst>
            <pc:docMk/>
            <pc:sldMk cId="552271764" sldId="411"/>
            <ac:grpSpMk id="9" creationId="{B163C768-1708-471C-A6CC-914799EC779E}"/>
          </ac:grpSpMkLst>
        </pc:grpChg>
        <pc:grpChg chg="del mod">
          <ac:chgData name="Angela Schuster" userId="1da8cffb-e2aa-428e-a865-4e515bc25ab1" providerId="ADAL" clId="{11233B4E-122E-4356-8068-6039324B1259}" dt="2021-02-08T02:09:28.891" v="1629" actId="165"/>
          <ac:grpSpMkLst>
            <pc:docMk/>
            <pc:sldMk cId="552271764" sldId="411"/>
            <ac:grpSpMk id="10" creationId="{121539E9-D0FB-4929-8CB0-5D644BC2C826}"/>
          </ac:grpSpMkLst>
        </pc:grpChg>
        <pc:grpChg chg="del mod">
          <ac:chgData name="Angela Schuster" userId="1da8cffb-e2aa-428e-a865-4e515bc25ab1" providerId="ADAL" clId="{11233B4E-122E-4356-8068-6039324B1259}" dt="2021-02-08T02:09:28.891" v="1629" actId="165"/>
          <ac:grpSpMkLst>
            <pc:docMk/>
            <pc:sldMk cId="552271764" sldId="411"/>
            <ac:grpSpMk id="11" creationId="{26113800-2260-40E6-8A21-63D4C0ED6299}"/>
          </ac:grpSpMkLst>
        </pc:grpChg>
        <pc:grpChg chg="del mod">
          <ac:chgData name="Angela Schuster" userId="1da8cffb-e2aa-428e-a865-4e515bc25ab1" providerId="ADAL" clId="{11233B4E-122E-4356-8068-6039324B1259}" dt="2021-02-08T02:09:28.891" v="1629" actId="165"/>
          <ac:grpSpMkLst>
            <pc:docMk/>
            <pc:sldMk cId="552271764" sldId="411"/>
            <ac:grpSpMk id="20" creationId="{D7A6D002-3AA3-41B0-A271-4F443DDDF3CD}"/>
          </ac:grpSpMkLst>
        </pc:grpChg>
        <pc:grpChg chg="add mod">
          <ac:chgData name="Angela Schuster" userId="1da8cffb-e2aa-428e-a865-4e515bc25ab1" providerId="ADAL" clId="{11233B4E-122E-4356-8068-6039324B1259}" dt="2021-02-08T02:30:13.464" v="2006" actId="1076"/>
          <ac:grpSpMkLst>
            <pc:docMk/>
            <pc:sldMk cId="552271764" sldId="411"/>
            <ac:grpSpMk id="39" creationId="{FADB2636-B027-405E-8BDA-60B8A4FDAC33}"/>
          </ac:grpSpMkLst>
        </pc:grpChg>
        <pc:grpChg chg="add mod">
          <ac:chgData name="Angela Schuster" userId="1da8cffb-e2aa-428e-a865-4e515bc25ab1" providerId="ADAL" clId="{11233B4E-122E-4356-8068-6039324B1259}" dt="2021-02-08T02:29:46.044" v="2000" actId="1076"/>
          <ac:grpSpMkLst>
            <pc:docMk/>
            <pc:sldMk cId="552271764" sldId="411"/>
            <ac:grpSpMk id="40" creationId="{D4A7B8A4-719F-4771-93D7-BB649A79079D}"/>
          </ac:grpSpMkLst>
        </pc:grpChg>
        <pc:grpChg chg="add mod">
          <ac:chgData name="Angela Schuster" userId="1da8cffb-e2aa-428e-a865-4e515bc25ab1" providerId="ADAL" clId="{11233B4E-122E-4356-8068-6039324B1259}" dt="2021-02-08T02:30:08.923" v="2005" actId="1076"/>
          <ac:grpSpMkLst>
            <pc:docMk/>
            <pc:sldMk cId="552271764" sldId="411"/>
            <ac:grpSpMk id="41" creationId="{4ADB290F-7EA5-434F-954E-D01703CAEFAB}"/>
          </ac:grpSpMkLst>
        </pc:grpChg>
        <pc:grpChg chg="add mod">
          <ac:chgData name="Angela Schuster" userId="1da8cffb-e2aa-428e-a865-4e515bc25ab1" providerId="ADAL" clId="{11233B4E-122E-4356-8068-6039324B1259}" dt="2021-02-08T02:30:03.886" v="2004" actId="1076"/>
          <ac:grpSpMkLst>
            <pc:docMk/>
            <pc:sldMk cId="552271764" sldId="411"/>
            <ac:grpSpMk id="42" creationId="{2E4D1653-E2A6-4AC6-A4D1-6FDDD3762600}"/>
          </ac:grpSpMkLst>
        </pc:grpChg>
        <pc:grpChg chg="mod topLvl">
          <ac:chgData name="Angela Schuster" userId="1da8cffb-e2aa-428e-a865-4e515bc25ab1" providerId="ADAL" clId="{11233B4E-122E-4356-8068-6039324B1259}" dt="2021-02-08T02:25:03.538" v="1785" actId="1038"/>
          <ac:grpSpMkLst>
            <pc:docMk/>
            <pc:sldMk cId="552271764" sldId="411"/>
            <ac:grpSpMk id="48" creationId="{A4B3E557-30C2-4CD0-9F11-FB976BED59CF}"/>
          </ac:grpSpMkLst>
        </pc:grpChg>
        <pc:grpChg chg="mod topLvl">
          <ac:chgData name="Angela Schuster" userId="1da8cffb-e2aa-428e-a865-4e515bc25ab1" providerId="ADAL" clId="{11233B4E-122E-4356-8068-6039324B1259}" dt="2021-02-08T02:29:41.791" v="1999" actId="164"/>
          <ac:grpSpMkLst>
            <pc:docMk/>
            <pc:sldMk cId="552271764" sldId="411"/>
            <ac:grpSpMk id="59" creationId="{889957E0-8234-4CA1-A1BB-EDEB3EC86160}"/>
          </ac:grpSpMkLst>
        </pc:grpChg>
        <pc:grpChg chg="mod">
          <ac:chgData name="Angela Schuster" userId="1da8cffb-e2aa-428e-a865-4e515bc25ab1" providerId="ADAL" clId="{11233B4E-122E-4356-8068-6039324B1259}" dt="2021-02-08T02:09:28.891" v="1629" actId="165"/>
          <ac:grpSpMkLst>
            <pc:docMk/>
            <pc:sldMk cId="552271764" sldId="411"/>
            <ac:grpSpMk id="61" creationId="{65C44EA9-8CEE-4FF4-A496-C524823261D1}"/>
          </ac:grpSpMkLst>
        </pc:grpChg>
        <pc:grpChg chg="mod topLvl">
          <ac:chgData name="Angela Schuster" userId="1da8cffb-e2aa-428e-a865-4e515bc25ab1" providerId="ADAL" clId="{11233B4E-122E-4356-8068-6039324B1259}" dt="2021-02-08T02:29:34.151" v="1997" actId="164"/>
          <ac:grpSpMkLst>
            <pc:docMk/>
            <pc:sldMk cId="552271764" sldId="411"/>
            <ac:grpSpMk id="64" creationId="{9FEA50BC-7EF1-4BC9-97E7-F770FE082E55}"/>
          </ac:grpSpMkLst>
        </pc:grpChg>
        <pc:grpChg chg="mod">
          <ac:chgData name="Angela Schuster" userId="1da8cffb-e2aa-428e-a865-4e515bc25ab1" providerId="ADAL" clId="{11233B4E-122E-4356-8068-6039324B1259}" dt="2021-02-08T02:09:28.891" v="1629" actId="165"/>
          <ac:grpSpMkLst>
            <pc:docMk/>
            <pc:sldMk cId="552271764" sldId="411"/>
            <ac:grpSpMk id="66" creationId="{CE401EDD-DDAD-444A-B81C-1786026AE36A}"/>
          </ac:grpSpMkLst>
        </pc:grpChg>
        <pc:grpChg chg="mod topLvl">
          <ac:chgData name="Angela Schuster" userId="1da8cffb-e2aa-428e-a865-4e515bc25ab1" providerId="ADAL" clId="{11233B4E-122E-4356-8068-6039324B1259}" dt="2021-02-08T02:29:49.058" v="2001" actId="164"/>
          <ac:grpSpMkLst>
            <pc:docMk/>
            <pc:sldMk cId="552271764" sldId="411"/>
            <ac:grpSpMk id="69" creationId="{F52DFC5E-4F6F-410E-802C-FCCF740F9290}"/>
          </ac:grpSpMkLst>
        </pc:grpChg>
        <pc:grpChg chg="mod">
          <ac:chgData name="Angela Schuster" userId="1da8cffb-e2aa-428e-a865-4e515bc25ab1" providerId="ADAL" clId="{11233B4E-122E-4356-8068-6039324B1259}" dt="2021-02-08T02:09:28.891" v="1629" actId="165"/>
          <ac:grpSpMkLst>
            <pc:docMk/>
            <pc:sldMk cId="552271764" sldId="411"/>
            <ac:grpSpMk id="71" creationId="{B565B374-DA56-4697-976D-D82636A7501A}"/>
          </ac:grpSpMkLst>
        </pc:grpChg>
        <pc:grpChg chg="mod topLvl">
          <ac:chgData name="Angela Schuster" userId="1da8cffb-e2aa-428e-a865-4e515bc25ab1" providerId="ADAL" clId="{11233B4E-122E-4356-8068-6039324B1259}" dt="2021-02-08T02:29:57.742" v="2003" actId="164"/>
          <ac:grpSpMkLst>
            <pc:docMk/>
            <pc:sldMk cId="552271764" sldId="411"/>
            <ac:grpSpMk id="84" creationId="{A06D87E1-B3D3-42E0-B902-17456E04838F}"/>
          </ac:grpSpMkLst>
        </pc:grpChg>
        <pc:grpChg chg="mod">
          <ac:chgData name="Angela Schuster" userId="1da8cffb-e2aa-428e-a865-4e515bc25ab1" providerId="ADAL" clId="{11233B4E-122E-4356-8068-6039324B1259}" dt="2021-02-08T02:09:28.891" v="1629" actId="165"/>
          <ac:grpSpMkLst>
            <pc:docMk/>
            <pc:sldMk cId="552271764" sldId="411"/>
            <ac:grpSpMk id="86" creationId="{0CD395DF-CB4D-418E-9298-1F0309D64200}"/>
          </ac:grpSpMkLst>
        </pc:grpChg>
        <pc:picChg chg="add mod">
          <ac:chgData name="Angela Schuster" userId="1da8cffb-e2aa-428e-a865-4e515bc25ab1" providerId="ADAL" clId="{11233B4E-122E-4356-8068-6039324B1259}" dt="2021-02-08T02:24:50.381" v="1777" actId="1076"/>
          <ac:picMkLst>
            <pc:docMk/>
            <pc:sldMk cId="552271764" sldId="411"/>
            <ac:picMk id="3" creationId="{D0710A63-4597-4598-936A-58D4B8FF2E77}"/>
          </ac:picMkLst>
        </pc:picChg>
        <pc:picChg chg="del mod topLvl">
          <ac:chgData name="Angela Schuster" userId="1da8cffb-e2aa-428e-a865-4e515bc25ab1" providerId="ADAL" clId="{11233B4E-122E-4356-8068-6039324B1259}" dt="2021-02-08T02:24:51.832" v="1778" actId="478"/>
          <ac:picMkLst>
            <pc:docMk/>
            <pc:sldMk cId="552271764" sldId="411"/>
            <ac:picMk id="43" creationId="{9CA22DA1-01DE-48DE-B590-1C79B4BFABCA}"/>
          </ac:picMkLst>
        </pc:picChg>
        <pc:picChg chg="mod ord topLvl">
          <ac:chgData name="Angela Schuster" userId="1da8cffb-e2aa-428e-a865-4e515bc25ab1" providerId="ADAL" clId="{11233B4E-122E-4356-8068-6039324B1259}" dt="2021-02-08T02:11:28.619" v="1754" actId="207"/>
          <ac:picMkLst>
            <pc:docMk/>
            <pc:sldMk cId="552271764" sldId="411"/>
            <ac:picMk id="47" creationId="{E79ED190-8246-4ED4-AE46-3771F1E2D9FC}"/>
          </ac:picMkLst>
        </pc:picChg>
        <pc:picChg chg="mod">
          <ac:chgData name="Angela Schuster" userId="1da8cffb-e2aa-428e-a865-4e515bc25ab1" providerId="ADAL" clId="{11233B4E-122E-4356-8068-6039324B1259}" dt="2021-02-08T02:09:28.891" v="1629" actId="165"/>
          <ac:picMkLst>
            <pc:docMk/>
            <pc:sldMk cId="552271764" sldId="411"/>
            <ac:picMk id="63" creationId="{92C2B0EB-0542-4381-8095-CE2773F3AFCE}"/>
          </ac:picMkLst>
        </pc:picChg>
        <pc:picChg chg="mod">
          <ac:chgData name="Angela Schuster" userId="1da8cffb-e2aa-428e-a865-4e515bc25ab1" providerId="ADAL" clId="{11233B4E-122E-4356-8068-6039324B1259}" dt="2021-02-08T02:09:28.891" v="1629" actId="165"/>
          <ac:picMkLst>
            <pc:docMk/>
            <pc:sldMk cId="552271764" sldId="411"/>
            <ac:picMk id="68" creationId="{8E1DE5E6-A187-4C3D-BF99-DEB23738E760}"/>
          </ac:picMkLst>
        </pc:picChg>
        <pc:picChg chg="mod">
          <ac:chgData name="Angela Schuster" userId="1da8cffb-e2aa-428e-a865-4e515bc25ab1" providerId="ADAL" clId="{11233B4E-122E-4356-8068-6039324B1259}" dt="2021-02-08T02:09:28.891" v="1629" actId="165"/>
          <ac:picMkLst>
            <pc:docMk/>
            <pc:sldMk cId="552271764" sldId="411"/>
            <ac:picMk id="73" creationId="{C9FF77B4-AB09-4D75-AE0E-33E761956AAA}"/>
          </ac:picMkLst>
        </pc:picChg>
        <pc:picChg chg="mod">
          <ac:chgData name="Angela Schuster" userId="1da8cffb-e2aa-428e-a865-4e515bc25ab1" providerId="ADAL" clId="{11233B4E-122E-4356-8068-6039324B1259}" dt="2021-02-08T02:09:28.891" v="1629" actId="165"/>
          <ac:picMkLst>
            <pc:docMk/>
            <pc:sldMk cId="552271764" sldId="411"/>
            <ac:picMk id="88" creationId="{D800B990-44CE-48F9-AFF8-D13173F0F0A2}"/>
          </ac:picMkLst>
        </pc:picChg>
        <pc:cxnChg chg="add del mod">
          <ac:chgData name="Angela Schuster" userId="1da8cffb-e2aa-428e-a865-4e515bc25ab1" providerId="ADAL" clId="{11233B4E-122E-4356-8068-6039324B1259}" dt="2021-02-08T02:27:11.569" v="1862" actId="478"/>
          <ac:cxnSpMkLst>
            <pc:docMk/>
            <pc:sldMk cId="552271764" sldId="411"/>
            <ac:cxnSpMk id="23" creationId="{3374EFCE-56AA-45E3-95C1-A9C09828E01E}"/>
          </ac:cxnSpMkLst>
        </pc:cxnChg>
        <pc:cxnChg chg="add del mod">
          <ac:chgData name="Angela Schuster" userId="1da8cffb-e2aa-428e-a865-4e515bc25ab1" providerId="ADAL" clId="{11233B4E-122E-4356-8068-6039324B1259}" dt="2021-02-08T02:29:25.794" v="1995" actId="478"/>
          <ac:cxnSpMkLst>
            <pc:docMk/>
            <pc:sldMk cId="552271764" sldId="411"/>
            <ac:cxnSpMk id="38" creationId="{6780D905-EA20-4192-8E74-3ECFBE7595BC}"/>
          </ac:cxnSpMkLst>
        </pc:cxnChg>
        <pc:cxnChg chg="mod">
          <ac:chgData name="Angela Schuster" userId="1da8cffb-e2aa-428e-a865-4e515bc25ab1" providerId="ADAL" clId="{11233B4E-122E-4356-8068-6039324B1259}" dt="2021-02-08T02:09:28.891" v="1629" actId="165"/>
          <ac:cxnSpMkLst>
            <pc:docMk/>
            <pc:sldMk cId="552271764" sldId="411"/>
            <ac:cxnSpMk id="51" creationId="{9849CE50-656D-4824-AF1D-21D0767A960F}"/>
          </ac:cxnSpMkLst>
        </pc:cxnChg>
        <pc:cxnChg chg="mod">
          <ac:chgData name="Angela Schuster" userId="1da8cffb-e2aa-428e-a865-4e515bc25ab1" providerId="ADAL" clId="{11233B4E-122E-4356-8068-6039324B1259}" dt="2021-02-08T02:09:28.891" v="1629" actId="165"/>
          <ac:cxnSpMkLst>
            <pc:docMk/>
            <pc:sldMk cId="552271764" sldId="411"/>
            <ac:cxnSpMk id="52" creationId="{5788D48F-1B34-4486-A4D7-566ACB9365EE}"/>
          </ac:cxnSpMkLst>
        </pc:cxnChg>
        <pc:cxnChg chg="mod">
          <ac:chgData name="Angela Schuster" userId="1da8cffb-e2aa-428e-a865-4e515bc25ab1" providerId="ADAL" clId="{11233B4E-122E-4356-8068-6039324B1259}" dt="2021-02-08T02:09:28.891" v="1629" actId="165"/>
          <ac:cxnSpMkLst>
            <pc:docMk/>
            <pc:sldMk cId="552271764" sldId="411"/>
            <ac:cxnSpMk id="53" creationId="{935FF055-A3B1-4F09-A61B-34D3C4FAF5C5}"/>
          </ac:cxnSpMkLst>
        </pc:cxnChg>
        <pc:cxnChg chg="add del mod">
          <ac:chgData name="Angela Schuster" userId="1da8cffb-e2aa-428e-a865-4e515bc25ab1" providerId="ADAL" clId="{11233B4E-122E-4356-8068-6039324B1259}" dt="2021-02-08T02:27:11.992" v="1863" actId="478"/>
          <ac:cxnSpMkLst>
            <pc:docMk/>
            <pc:sldMk cId="552271764" sldId="411"/>
            <ac:cxnSpMk id="76" creationId="{46757B54-F1AC-47C4-8F12-81D55E57160E}"/>
          </ac:cxnSpMkLst>
        </pc:cxnChg>
        <pc:cxnChg chg="add del mod">
          <ac:chgData name="Angela Schuster" userId="1da8cffb-e2aa-428e-a865-4e515bc25ab1" providerId="ADAL" clId="{11233B4E-122E-4356-8068-6039324B1259}" dt="2021-02-08T02:27:10.430" v="1860" actId="478"/>
          <ac:cxnSpMkLst>
            <pc:docMk/>
            <pc:sldMk cId="552271764" sldId="411"/>
            <ac:cxnSpMk id="77" creationId="{E75B2392-C99E-4D06-A63B-95102C908AE2}"/>
          </ac:cxnSpMkLst>
        </pc:cxnChg>
        <pc:cxnChg chg="add del mod">
          <ac:chgData name="Angela Schuster" userId="1da8cffb-e2aa-428e-a865-4e515bc25ab1" providerId="ADAL" clId="{11233B4E-122E-4356-8068-6039324B1259}" dt="2021-02-08T02:27:10.993" v="1861" actId="478"/>
          <ac:cxnSpMkLst>
            <pc:docMk/>
            <pc:sldMk cId="552271764" sldId="411"/>
            <ac:cxnSpMk id="78" creationId="{C3B2E195-DE66-407B-BF49-EF63D276A8B8}"/>
          </ac:cxnSpMkLst>
        </pc:cxnChg>
        <pc:cxnChg chg="add del mod">
          <ac:chgData name="Angela Schuster" userId="1da8cffb-e2aa-428e-a865-4e515bc25ab1" providerId="ADAL" clId="{11233B4E-122E-4356-8068-6039324B1259}" dt="2021-02-08T02:27:09.545" v="1859" actId="478"/>
          <ac:cxnSpMkLst>
            <pc:docMk/>
            <pc:sldMk cId="552271764" sldId="411"/>
            <ac:cxnSpMk id="79" creationId="{C375430C-613E-4216-AD1D-EA81453242DA}"/>
          </ac:cxnSpMkLst>
        </pc:cxnChg>
        <pc:cxnChg chg="add del mod">
          <ac:chgData name="Angela Schuster" userId="1da8cffb-e2aa-428e-a865-4e515bc25ab1" providerId="ADAL" clId="{11233B4E-122E-4356-8068-6039324B1259}" dt="2021-02-08T02:27:08.992" v="1858" actId="478"/>
          <ac:cxnSpMkLst>
            <pc:docMk/>
            <pc:sldMk cId="552271764" sldId="411"/>
            <ac:cxnSpMk id="80" creationId="{9AC6A545-D6BD-4C1F-8930-ACBBDC833CBD}"/>
          </ac:cxnSpMkLst>
        </pc:cxnChg>
        <pc:cxnChg chg="add del mod">
          <ac:chgData name="Angela Schuster" userId="1da8cffb-e2aa-428e-a865-4e515bc25ab1" providerId="ADAL" clId="{11233B4E-122E-4356-8068-6039324B1259}" dt="2021-02-08T02:27:07.896" v="1857" actId="478"/>
          <ac:cxnSpMkLst>
            <pc:docMk/>
            <pc:sldMk cId="552271764" sldId="411"/>
            <ac:cxnSpMk id="81" creationId="{C5605192-0E4E-4CFB-8F55-D0BC42F767E0}"/>
          </ac:cxnSpMkLst>
        </pc:cxnChg>
        <pc:cxnChg chg="add del mod">
          <ac:chgData name="Angela Schuster" userId="1da8cffb-e2aa-428e-a865-4e515bc25ab1" providerId="ADAL" clId="{11233B4E-122E-4356-8068-6039324B1259}" dt="2021-02-08T02:27:07.184" v="1856" actId="478"/>
          <ac:cxnSpMkLst>
            <pc:docMk/>
            <pc:sldMk cId="552271764" sldId="411"/>
            <ac:cxnSpMk id="82" creationId="{45F45BC2-E464-47B7-87DC-B98A24A518D3}"/>
          </ac:cxnSpMkLst>
        </pc:cxnChg>
        <pc:cxnChg chg="add del mod">
          <ac:chgData name="Angela Schuster" userId="1da8cffb-e2aa-428e-a865-4e515bc25ab1" providerId="ADAL" clId="{11233B4E-122E-4356-8068-6039324B1259}" dt="2021-02-08T02:29:26.209" v="1996" actId="478"/>
          <ac:cxnSpMkLst>
            <pc:docMk/>
            <pc:sldMk cId="552271764" sldId="411"/>
            <ac:cxnSpMk id="83" creationId="{90A29977-2EFA-4EE0-8723-82A4E48F57ED}"/>
          </ac:cxnSpMkLst>
        </pc:cxnChg>
        <pc:cxnChg chg="add del mod">
          <ac:chgData name="Angela Schuster" userId="1da8cffb-e2aa-428e-a865-4e515bc25ab1" providerId="ADAL" clId="{11233B4E-122E-4356-8068-6039324B1259}" dt="2021-02-08T02:29:24.408" v="1993" actId="478"/>
          <ac:cxnSpMkLst>
            <pc:docMk/>
            <pc:sldMk cId="552271764" sldId="411"/>
            <ac:cxnSpMk id="89" creationId="{619C2C57-CE95-4285-832F-D005325B7E63}"/>
          </ac:cxnSpMkLst>
        </pc:cxnChg>
        <pc:cxnChg chg="add del mod">
          <ac:chgData name="Angela Schuster" userId="1da8cffb-e2aa-428e-a865-4e515bc25ab1" providerId="ADAL" clId="{11233B4E-122E-4356-8068-6039324B1259}" dt="2021-02-08T02:29:24.832" v="1994" actId="478"/>
          <ac:cxnSpMkLst>
            <pc:docMk/>
            <pc:sldMk cId="552271764" sldId="411"/>
            <ac:cxnSpMk id="90" creationId="{3B8C4504-615B-407A-BAF5-D59E5B1A2E53}"/>
          </ac:cxnSpMkLst>
        </pc:cxnChg>
        <pc:cxnChg chg="add del mod">
          <ac:chgData name="Angela Schuster" userId="1da8cffb-e2aa-428e-a865-4e515bc25ab1" providerId="ADAL" clId="{11233B4E-122E-4356-8068-6039324B1259}" dt="2021-02-08T02:29:22.943" v="1991" actId="478"/>
          <ac:cxnSpMkLst>
            <pc:docMk/>
            <pc:sldMk cId="552271764" sldId="411"/>
            <ac:cxnSpMk id="91" creationId="{24538AD9-9C3A-468C-8218-48FCE1C58149}"/>
          </ac:cxnSpMkLst>
        </pc:cxnChg>
        <pc:cxnChg chg="add del mod">
          <ac:chgData name="Angela Schuster" userId="1da8cffb-e2aa-428e-a865-4e515bc25ab1" providerId="ADAL" clId="{11233B4E-122E-4356-8068-6039324B1259}" dt="2021-02-08T02:29:23.672" v="1992" actId="478"/>
          <ac:cxnSpMkLst>
            <pc:docMk/>
            <pc:sldMk cId="552271764" sldId="411"/>
            <ac:cxnSpMk id="92" creationId="{C8915013-60E3-4222-A27A-8D7F5749A3A6}"/>
          </ac:cxnSpMkLst>
        </pc:cxnChg>
      </pc:sldChg>
      <pc:sldChg chg="modSp mod">
        <pc:chgData name="Angela Schuster" userId="1da8cffb-e2aa-428e-a865-4e515bc25ab1" providerId="ADAL" clId="{11233B4E-122E-4356-8068-6039324B1259}" dt="2021-02-08T02:41:24.536" v="2033" actId="20577"/>
        <pc:sldMkLst>
          <pc:docMk/>
          <pc:sldMk cId="114460323" sldId="413"/>
        </pc:sldMkLst>
        <pc:spChg chg="mod">
          <ac:chgData name="Angela Schuster" userId="1da8cffb-e2aa-428e-a865-4e515bc25ab1" providerId="ADAL" clId="{11233B4E-122E-4356-8068-6039324B1259}" dt="2021-02-08T02:41:24.536" v="2033" actId="20577"/>
          <ac:spMkLst>
            <pc:docMk/>
            <pc:sldMk cId="114460323" sldId="413"/>
            <ac:spMk id="2" creationId="{16E06CDB-AF90-49EF-8518-785C216D36CE}"/>
          </ac:spMkLst>
        </pc:spChg>
      </pc:sldChg>
      <pc:sldChg chg="modAnim modNotesTx">
        <pc:chgData name="Angela Schuster" userId="1da8cffb-e2aa-428e-a865-4e515bc25ab1" providerId="ADAL" clId="{11233B4E-122E-4356-8068-6039324B1259}" dt="2021-02-08T07:55:01.934" v="4657" actId="20577"/>
        <pc:sldMkLst>
          <pc:docMk/>
          <pc:sldMk cId="3381085727" sldId="425"/>
        </pc:sldMkLst>
      </pc:sldChg>
      <pc:sldChg chg="addSp delSp modSp mod modAnim modNotesTx">
        <pc:chgData name="Angela Schuster" userId="1da8cffb-e2aa-428e-a865-4e515bc25ab1" providerId="ADAL" clId="{11233B4E-122E-4356-8068-6039324B1259}" dt="2021-02-08T07:55:43.087" v="4661"/>
        <pc:sldMkLst>
          <pc:docMk/>
          <pc:sldMk cId="1859496848" sldId="428"/>
        </pc:sldMkLst>
        <pc:spChg chg="add del mod">
          <ac:chgData name="Angela Schuster" userId="1da8cffb-e2aa-428e-a865-4e515bc25ab1" providerId="ADAL" clId="{11233B4E-122E-4356-8068-6039324B1259}" dt="2021-02-08T00:32:18.751" v="337" actId="478"/>
          <ac:spMkLst>
            <pc:docMk/>
            <pc:sldMk cId="1859496848" sldId="428"/>
            <ac:spMk id="6" creationId="{CFD23C85-F18C-4F9D-9E96-B86C40A06933}"/>
          </ac:spMkLst>
        </pc:spChg>
        <pc:spChg chg="mod">
          <ac:chgData name="Angela Schuster" userId="1da8cffb-e2aa-428e-a865-4e515bc25ab1" providerId="ADAL" clId="{11233B4E-122E-4356-8068-6039324B1259}" dt="2021-02-08T00:35:47.552" v="714" actId="1035"/>
          <ac:spMkLst>
            <pc:docMk/>
            <pc:sldMk cId="1859496848" sldId="428"/>
            <ac:spMk id="12" creationId="{48C6B2DE-C331-4AC8-AF8E-A798274DF6F4}"/>
          </ac:spMkLst>
        </pc:spChg>
        <pc:spChg chg="mod">
          <ac:chgData name="Angela Schuster" userId="1da8cffb-e2aa-428e-a865-4e515bc25ab1" providerId="ADAL" clId="{11233B4E-122E-4356-8068-6039324B1259}" dt="2021-02-08T00:35:47.552" v="714" actId="1035"/>
          <ac:spMkLst>
            <pc:docMk/>
            <pc:sldMk cId="1859496848" sldId="428"/>
            <ac:spMk id="13" creationId="{B6DB6FEF-15B7-432C-8144-675CCA10E0F7}"/>
          </ac:spMkLst>
        </pc:spChg>
        <pc:spChg chg="mod">
          <ac:chgData name="Angela Schuster" userId="1da8cffb-e2aa-428e-a865-4e515bc25ab1" providerId="ADAL" clId="{11233B4E-122E-4356-8068-6039324B1259}" dt="2021-02-08T00:35:47.552" v="714" actId="1035"/>
          <ac:spMkLst>
            <pc:docMk/>
            <pc:sldMk cId="1859496848" sldId="428"/>
            <ac:spMk id="14" creationId="{3DA32DBB-520A-4701-9123-41138AC5112F}"/>
          </ac:spMkLst>
        </pc:spChg>
        <pc:spChg chg="add mod">
          <ac:chgData name="Angela Schuster" userId="1da8cffb-e2aa-428e-a865-4e515bc25ab1" providerId="ADAL" clId="{11233B4E-122E-4356-8068-6039324B1259}" dt="2021-02-08T00:32:14.150" v="336" actId="208"/>
          <ac:spMkLst>
            <pc:docMk/>
            <pc:sldMk cId="1859496848" sldId="428"/>
            <ac:spMk id="44" creationId="{36C1665E-FB61-436C-A517-1022F7175DB8}"/>
          </ac:spMkLst>
        </pc:spChg>
        <pc:spChg chg="mod">
          <ac:chgData name="Angela Schuster" userId="1da8cffb-e2aa-428e-a865-4e515bc25ab1" providerId="ADAL" clId="{11233B4E-122E-4356-8068-6039324B1259}" dt="2021-02-08T00:30:01.193" v="324" actId="208"/>
          <ac:spMkLst>
            <pc:docMk/>
            <pc:sldMk cId="1859496848" sldId="428"/>
            <ac:spMk id="47" creationId="{635DA0F6-7C2B-45E9-BA11-648644F47A92}"/>
          </ac:spMkLst>
        </pc:spChg>
        <pc:spChg chg="mod">
          <ac:chgData name="Angela Schuster" userId="1da8cffb-e2aa-428e-a865-4e515bc25ab1" providerId="ADAL" clId="{11233B4E-122E-4356-8068-6039324B1259}" dt="2021-02-08T00:35:47.552" v="714" actId="1035"/>
          <ac:spMkLst>
            <pc:docMk/>
            <pc:sldMk cId="1859496848" sldId="428"/>
            <ac:spMk id="68" creationId="{847CB6C1-0332-4582-B7FC-B72B14D64AE2}"/>
          </ac:spMkLst>
        </pc:spChg>
        <pc:spChg chg="mod">
          <ac:chgData name="Angela Schuster" userId="1da8cffb-e2aa-428e-a865-4e515bc25ab1" providerId="ADAL" clId="{11233B4E-122E-4356-8068-6039324B1259}" dt="2021-02-08T00:30:01.193" v="324" actId="208"/>
          <ac:spMkLst>
            <pc:docMk/>
            <pc:sldMk cId="1859496848" sldId="428"/>
            <ac:spMk id="70" creationId="{50AE842B-A847-48F6-BCD5-07F722FA715A}"/>
          </ac:spMkLst>
        </pc:spChg>
        <pc:spChg chg="mod">
          <ac:chgData name="Angela Schuster" userId="1da8cffb-e2aa-428e-a865-4e515bc25ab1" providerId="ADAL" clId="{11233B4E-122E-4356-8068-6039324B1259}" dt="2021-02-08T00:30:01.193" v="324" actId="208"/>
          <ac:spMkLst>
            <pc:docMk/>
            <pc:sldMk cId="1859496848" sldId="428"/>
            <ac:spMk id="71" creationId="{D5A1524B-395D-4932-8F86-E101BF4F94E3}"/>
          </ac:spMkLst>
        </pc:spChg>
        <pc:spChg chg="mod">
          <ac:chgData name="Angela Schuster" userId="1da8cffb-e2aa-428e-a865-4e515bc25ab1" providerId="ADAL" clId="{11233B4E-122E-4356-8068-6039324B1259}" dt="2021-02-08T00:30:01.193" v="324" actId="208"/>
          <ac:spMkLst>
            <pc:docMk/>
            <pc:sldMk cId="1859496848" sldId="428"/>
            <ac:spMk id="72" creationId="{709266EE-8F31-4E2E-B750-7A17195C8782}"/>
          </ac:spMkLst>
        </pc:spChg>
        <pc:spChg chg="mod">
          <ac:chgData name="Angela Schuster" userId="1da8cffb-e2aa-428e-a865-4e515bc25ab1" providerId="ADAL" clId="{11233B4E-122E-4356-8068-6039324B1259}" dt="2021-02-08T00:30:01.193" v="324" actId="208"/>
          <ac:spMkLst>
            <pc:docMk/>
            <pc:sldMk cId="1859496848" sldId="428"/>
            <ac:spMk id="73" creationId="{010F1BB9-C054-405B-A426-73927B538016}"/>
          </ac:spMkLst>
        </pc:spChg>
        <pc:spChg chg="mod">
          <ac:chgData name="Angela Schuster" userId="1da8cffb-e2aa-428e-a865-4e515bc25ab1" providerId="ADAL" clId="{11233B4E-122E-4356-8068-6039324B1259}" dt="2021-02-08T00:30:01.193" v="324" actId="208"/>
          <ac:spMkLst>
            <pc:docMk/>
            <pc:sldMk cId="1859496848" sldId="428"/>
            <ac:spMk id="74" creationId="{0A21960A-308A-4F9D-813E-99AD878C154F}"/>
          </ac:spMkLst>
        </pc:spChg>
        <pc:spChg chg="mod">
          <ac:chgData name="Angela Schuster" userId="1da8cffb-e2aa-428e-a865-4e515bc25ab1" providerId="ADAL" clId="{11233B4E-122E-4356-8068-6039324B1259}" dt="2021-02-08T00:30:01.193" v="324" actId="208"/>
          <ac:spMkLst>
            <pc:docMk/>
            <pc:sldMk cId="1859496848" sldId="428"/>
            <ac:spMk id="75" creationId="{B3A810B3-3BB6-4F4E-A7DB-7A36D82E4D67}"/>
          </ac:spMkLst>
        </pc:spChg>
        <pc:spChg chg="mod">
          <ac:chgData name="Angela Schuster" userId="1da8cffb-e2aa-428e-a865-4e515bc25ab1" providerId="ADAL" clId="{11233B4E-122E-4356-8068-6039324B1259}" dt="2021-02-08T00:30:01.193" v="324" actId="208"/>
          <ac:spMkLst>
            <pc:docMk/>
            <pc:sldMk cId="1859496848" sldId="428"/>
            <ac:spMk id="76" creationId="{56691A9F-13A8-4EC6-9934-A4061F28FC23}"/>
          </ac:spMkLst>
        </pc:spChg>
        <pc:spChg chg="mod">
          <ac:chgData name="Angela Schuster" userId="1da8cffb-e2aa-428e-a865-4e515bc25ab1" providerId="ADAL" clId="{11233B4E-122E-4356-8068-6039324B1259}" dt="2021-02-08T00:30:01.193" v="324" actId="208"/>
          <ac:spMkLst>
            <pc:docMk/>
            <pc:sldMk cId="1859496848" sldId="428"/>
            <ac:spMk id="77" creationId="{D12C23C7-A433-46FE-B88D-077A234B8FD8}"/>
          </ac:spMkLst>
        </pc:spChg>
        <pc:spChg chg="mod">
          <ac:chgData name="Angela Schuster" userId="1da8cffb-e2aa-428e-a865-4e515bc25ab1" providerId="ADAL" clId="{11233B4E-122E-4356-8068-6039324B1259}" dt="2021-02-08T00:30:01.193" v="324" actId="208"/>
          <ac:spMkLst>
            <pc:docMk/>
            <pc:sldMk cId="1859496848" sldId="428"/>
            <ac:spMk id="78" creationId="{42BF55CD-0851-4159-8707-8BEA06CB7E48}"/>
          </ac:spMkLst>
        </pc:spChg>
        <pc:spChg chg="add mod">
          <ac:chgData name="Angela Schuster" userId="1da8cffb-e2aa-428e-a865-4e515bc25ab1" providerId="ADAL" clId="{11233B4E-122E-4356-8068-6039324B1259}" dt="2021-02-08T00:35:15.251" v="654" actId="164"/>
          <ac:spMkLst>
            <pc:docMk/>
            <pc:sldMk cId="1859496848" sldId="428"/>
            <ac:spMk id="80" creationId="{A717F661-F010-4C5C-8DB8-F82123FB42EA}"/>
          </ac:spMkLst>
        </pc:spChg>
        <pc:spChg chg="add mod">
          <ac:chgData name="Angela Schuster" userId="1da8cffb-e2aa-428e-a865-4e515bc25ab1" providerId="ADAL" clId="{11233B4E-122E-4356-8068-6039324B1259}" dt="2021-02-08T00:35:15.251" v="654" actId="164"/>
          <ac:spMkLst>
            <pc:docMk/>
            <pc:sldMk cId="1859496848" sldId="428"/>
            <ac:spMk id="83" creationId="{0825C0DF-BED4-4842-B979-FF5D826CFB5D}"/>
          </ac:spMkLst>
        </pc:spChg>
        <pc:spChg chg="add del mod">
          <ac:chgData name="Angela Schuster" userId="1da8cffb-e2aa-428e-a865-4e515bc25ab1" providerId="ADAL" clId="{11233B4E-122E-4356-8068-6039324B1259}" dt="2021-02-08T00:33:11.663" v="399" actId="478"/>
          <ac:spMkLst>
            <pc:docMk/>
            <pc:sldMk cId="1859496848" sldId="428"/>
            <ac:spMk id="84" creationId="{44918FCF-9B60-49F7-A283-63139B847E46}"/>
          </ac:spMkLst>
        </pc:spChg>
        <pc:grpChg chg="mod">
          <ac:chgData name="Angela Schuster" userId="1da8cffb-e2aa-428e-a865-4e515bc25ab1" providerId="ADAL" clId="{11233B4E-122E-4356-8068-6039324B1259}" dt="2021-02-08T00:35:47.552" v="714" actId="1035"/>
          <ac:grpSpMkLst>
            <pc:docMk/>
            <pc:sldMk cId="1859496848" sldId="428"/>
            <ac:grpSpMk id="3" creationId="{F678335D-1B0F-48BA-BA3C-722942AC76AE}"/>
          </ac:grpSpMkLst>
        </pc:grpChg>
        <pc:grpChg chg="mod">
          <ac:chgData name="Angela Schuster" userId="1da8cffb-e2aa-428e-a865-4e515bc25ab1" providerId="ADAL" clId="{11233B4E-122E-4356-8068-6039324B1259}" dt="2021-02-08T00:35:47.552" v="714" actId="1035"/>
          <ac:grpSpMkLst>
            <pc:docMk/>
            <pc:sldMk cId="1859496848" sldId="428"/>
            <ac:grpSpMk id="4" creationId="{986B54F2-BE51-4622-AB60-357DDD98CACF}"/>
          </ac:grpSpMkLst>
        </pc:grpChg>
        <pc:grpChg chg="mod">
          <ac:chgData name="Angela Schuster" userId="1da8cffb-e2aa-428e-a865-4e515bc25ab1" providerId="ADAL" clId="{11233B4E-122E-4356-8068-6039324B1259}" dt="2021-02-08T00:35:47.552" v="714" actId="1035"/>
          <ac:grpSpMkLst>
            <pc:docMk/>
            <pc:sldMk cId="1859496848" sldId="428"/>
            <ac:grpSpMk id="5" creationId="{7781466D-82CC-4CBA-AB50-5290A2F63C93}"/>
          </ac:grpSpMkLst>
        </pc:grpChg>
        <pc:grpChg chg="mod">
          <ac:chgData name="Angela Schuster" userId="1da8cffb-e2aa-428e-a865-4e515bc25ab1" providerId="ADAL" clId="{11233B4E-122E-4356-8068-6039324B1259}" dt="2021-02-08T00:35:47.552" v="714" actId="1035"/>
          <ac:grpSpMkLst>
            <pc:docMk/>
            <pc:sldMk cId="1859496848" sldId="428"/>
            <ac:grpSpMk id="8" creationId="{5FD5376A-7658-4570-914D-2BFC53CCD6B8}"/>
          </ac:grpSpMkLst>
        </pc:grpChg>
        <pc:grpChg chg="mod">
          <ac:chgData name="Angela Schuster" userId="1da8cffb-e2aa-428e-a865-4e515bc25ab1" providerId="ADAL" clId="{11233B4E-122E-4356-8068-6039324B1259}" dt="2021-02-08T00:35:47.552" v="714" actId="1035"/>
          <ac:grpSpMkLst>
            <pc:docMk/>
            <pc:sldMk cId="1859496848" sldId="428"/>
            <ac:grpSpMk id="9" creationId="{38E3406C-2785-4B5D-8A22-B87897935531}"/>
          </ac:grpSpMkLst>
        </pc:grpChg>
        <pc:grpChg chg="add mod">
          <ac:chgData name="Angela Schuster" userId="1da8cffb-e2aa-428e-a865-4e515bc25ab1" providerId="ADAL" clId="{11233B4E-122E-4356-8068-6039324B1259}" dt="2021-02-08T00:35:47.552" v="714" actId="1035"/>
          <ac:grpSpMkLst>
            <pc:docMk/>
            <pc:sldMk cId="1859496848" sldId="428"/>
            <ac:grpSpMk id="45" creationId="{A153C58F-4C85-4156-8F37-CEFB7EBE63B9}"/>
          </ac:grpSpMkLst>
        </pc:grpChg>
        <pc:grpChg chg="add mod">
          <ac:chgData name="Angela Schuster" userId="1da8cffb-e2aa-428e-a865-4e515bc25ab1" providerId="ADAL" clId="{11233B4E-122E-4356-8068-6039324B1259}" dt="2021-02-08T00:35:39.469" v="704" actId="1036"/>
          <ac:grpSpMkLst>
            <pc:docMk/>
            <pc:sldMk cId="1859496848" sldId="428"/>
            <ac:grpSpMk id="46" creationId="{172DEEAB-8EE9-4ED2-B848-7DB88045D394}"/>
          </ac:grpSpMkLst>
        </pc:grpChg>
        <pc:picChg chg="add mod modCrop">
          <ac:chgData name="Angela Schuster" userId="1da8cffb-e2aa-428e-a865-4e515bc25ab1" providerId="ADAL" clId="{11233B4E-122E-4356-8068-6039324B1259}" dt="2021-02-08T00:31:56.771" v="330" actId="164"/>
          <ac:picMkLst>
            <pc:docMk/>
            <pc:sldMk cId="1859496848" sldId="428"/>
            <ac:picMk id="35" creationId="{E21D653B-0BD6-4339-8302-D24568991B37}"/>
          </ac:picMkLst>
        </pc:picChg>
        <pc:picChg chg="del mod">
          <ac:chgData name="Angela Schuster" userId="1da8cffb-e2aa-428e-a865-4e515bc25ab1" providerId="ADAL" clId="{11233B4E-122E-4356-8068-6039324B1259}" dt="2021-02-08T00:30:38.839" v="328" actId="478"/>
          <ac:picMkLst>
            <pc:docMk/>
            <pc:sldMk cId="1859496848" sldId="428"/>
            <ac:picMk id="81" creationId="{65DBECF4-3485-4570-88FE-17E950452606}"/>
          </ac:picMkLst>
        </pc:picChg>
        <pc:picChg chg="add mod">
          <ac:chgData name="Angela Schuster" userId="1da8cffb-e2aa-428e-a865-4e515bc25ab1" providerId="ADAL" clId="{11233B4E-122E-4356-8068-6039324B1259}" dt="2021-02-08T00:35:15.251" v="654" actId="164"/>
          <ac:picMkLst>
            <pc:docMk/>
            <pc:sldMk cId="1859496848" sldId="428"/>
            <ac:picMk id="82" creationId="{92283F6D-827B-4FFC-AD9F-F1B2D5A3C227}"/>
          </ac:picMkLst>
        </pc:picChg>
        <pc:cxnChg chg="add del mod">
          <ac:chgData name="Angela Schuster" userId="1da8cffb-e2aa-428e-a865-4e515bc25ab1" providerId="ADAL" clId="{11233B4E-122E-4356-8068-6039324B1259}" dt="2021-02-08T00:27:57.264" v="253" actId="11529"/>
          <ac:cxnSpMkLst>
            <pc:docMk/>
            <pc:sldMk cId="1859496848" sldId="428"/>
            <ac:cxnSpMk id="11" creationId="{B2B49488-A196-4F3C-84D1-117A67C26535}"/>
          </ac:cxnSpMkLst>
        </pc:cxnChg>
        <pc:cxnChg chg="add del mod">
          <ac:chgData name="Angela Schuster" userId="1da8cffb-e2aa-428e-a865-4e515bc25ab1" providerId="ADAL" clId="{11233B4E-122E-4356-8068-6039324B1259}" dt="2021-02-08T00:32:20.047" v="338" actId="478"/>
          <ac:cxnSpMkLst>
            <pc:docMk/>
            <pc:sldMk cId="1859496848" sldId="428"/>
            <ac:cxnSpMk id="24" creationId="{D9B682BA-D9CE-43C3-AA3F-D5C9A36807E1}"/>
          </ac:cxnSpMkLst>
        </pc:cxnChg>
        <pc:cxnChg chg="add del mod">
          <ac:chgData name="Angela Schuster" userId="1da8cffb-e2aa-428e-a865-4e515bc25ab1" providerId="ADAL" clId="{11233B4E-122E-4356-8068-6039324B1259}" dt="2021-02-08T00:32:20.047" v="338" actId="478"/>
          <ac:cxnSpMkLst>
            <pc:docMk/>
            <pc:sldMk cId="1859496848" sldId="428"/>
            <ac:cxnSpMk id="69" creationId="{6469B8BE-4D5C-4CFB-AB2A-0DD22D1688F8}"/>
          </ac:cxnSpMkLst>
        </pc:cxnChg>
        <pc:cxnChg chg="add del mod">
          <ac:chgData name="Angela Schuster" userId="1da8cffb-e2aa-428e-a865-4e515bc25ab1" providerId="ADAL" clId="{11233B4E-122E-4356-8068-6039324B1259}" dt="2021-02-08T00:32:20.047" v="338" actId="478"/>
          <ac:cxnSpMkLst>
            <pc:docMk/>
            <pc:sldMk cId="1859496848" sldId="428"/>
            <ac:cxnSpMk id="79" creationId="{2C832D8C-DCCC-4CC6-8B24-ABD48EFC8868}"/>
          </ac:cxnSpMkLst>
        </pc:cxnChg>
      </pc:sldChg>
      <pc:sldChg chg="modSp del mod modAnim modNotesTx">
        <pc:chgData name="Angela Schuster" userId="1da8cffb-e2aa-428e-a865-4e515bc25ab1" providerId="ADAL" clId="{11233B4E-122E-4356-8068-6039324B1259}" dt="2021-02-08T07:39:14.438" v="4559" actId="47"/>
        <pc:sldMkLst>
          <pc:docMk/>
          <pc:sldMk cId="2853677885" sldId="429"/>
        </pc:sldMkLst>
        <pc:spChg chg="mod">
          <ac:chgData name="Angela Schuster" userId="1da8cffb-e2aa-428e-a865-4e515bc25ab1" providerId="ADAL" clId="{11233B4E-122E-4356-8068-6039324B1259}" dt="2021-02-08T07:38:15.479" v="4547" actId="1076"/>
          <ac:spMkLst>
            <pc:docMk/>
            <pc:sldMk cId="2853677885" sldId="429"/>
            <ac:spMk id="34" creationId="{EE381AE1-543C-4D21-841A-A7ADAFAC3928}"/>
          </ac:spMkLst>
        </pc:spChg>
        <pc:grpChg chg="mod">
          <ac:chgData name="Angela Schuster" userId="1da8cffb-e2aa-428e-a865-4e515bc25ab1" providerId="ADAL" clId="{11233B4E-122E-4356-8068-6039324B1259}" dt="2021-02-08T07:38:15.718" v="4548" actId="688"/>
          <ac:grpSpMkLst>
            <pc:docMk/>
            <pc:sldMk cId="2853677885" sldId="429"/>
            <ac:grpSpMk id="45" creationId="{93B55125-75E2-44C3-AE15-7FD581236CBE}"/>
          </ac:grpSpMkLst>
        </pc:grpChg>
      </pc:sldChg>
      <pc:sldChg chg="addSp delSp modSp mod delAnim modAnim modNotesTx">
        <pc:chgData name="Angela Schuster" userId="1da8cffb-e2aa-428e-a865-4e515bc25ab1" providerId="ADAL" clId="{11233B4E-122E-4356-8068-6039324B1259}" dt="2021-02-08T08:00:40.768" v="5305" actId="115"/>
        <pc:sldMkLst>
          <pc:docMk/>
          <pc:sldMk cId="2528041487" sldId="433"/>
        </pc:sldMkLst>
        <pc:spChg chg="add del mod">
          <ac:chgData name="Angela Schuster" userId="1da8cffb-e2aa-428e-a865-4e515bc25ab1" providerId="ADAL" clId="{11233B4E-122E-4356-8068-6039324B1259}" dt="2021-02-08T00:19:45.039" v="21" actId="478"/>
          <ac:spMkLst>
            <pc:docMk/>
            <pc:sldMk cId="2528041487" sldId="433"/>
            <ac:spMk id="3" creationId="{505A126F-3BBF-4E15-9F20-89125F790458}"/>
          </ac:spMkLst>
        </pc:spChg>
        <pc:spChg chg="del">
          <ac:chgData name="Angela Schuster" userId="1da8cffb-e2aa-428e-a865-4e515bc25ab1" providerId="ADAL" clId="{11233B4E-122E-4356-8068-6039324B1259}" dt="2021-02-08T00:19:42.048" v="19" actId="478"/>
          <ac:spMkLst>
            <pc:docMk/>
            <pc:sldMk cId="2528041487" sldId="433"/>
            <ac:spMk id="25" creationId="{F8C738DA-AEE4-47DD-AAC4-E12CE76EB298}"/>
          </ac:spMkLst>
        </pc:spChg>
        <pc:spChg chg="mod">
          <ac:chgData name="Angela Schuster" userId="1da8cffb-e2aa-428e-a865-4e515bc25ab1" providerId="ADAL" clId="{11233B4E-122E-4356-8068-6039324B1259}" dt="2021-02-08T07:40:22.637" v="4561"/>
          <ac:spMkLst>
            <pc:docMk/>
            <pc:sldMk cId="2528041487" sldId="433"/>
            <ac:spMk id="26" creationId="{CD447A6D-3E44-44E5-A953-7F227E9DC671}"/>
          </ac:spMkLst>
        </pc:spChg>
        <pc:spChg chg="mod">
          <ac:chgData name="Angela Schuster" userId="1da8cffb-e2aa-428e-a865-4e515bc25ab1" providerId="ADAL" clId="{11233B4E-122E-4356-8068-6039324B1259}" dt="2021-02-08T00:19:42.489" v="20"/>
          <ac:spMkLst>
            <pc:docMk/>
            <pc:sldMk cId="2528041487" sldId="433"/>
            <ac:spMk id="28" creationId="{7A006968-532E-46C5-8244-AD04739BDB5A}"/>
          </ac:spMkLst>
        </pc:spChg>
        <pc:spChg chg="mod">
          <ac:chgData name="Angela Schuster" userId="1da8cffb-e2aa-428e-a865-4e515bc25ab1" providerId="ADAL" clId="{11233B4E-122E-4356-8068-6039324B1259}" dt="2021-02-08T00:19:42.489" v="20"/>
          <ac:spMkLst>
            <pc:docMk/>
            <pc:sldMk cId="2528041487" sldId="433"/>
            <ac:spMk id="29" creationId="{DCAC04F9-8639-4966-9537-44DFB890655F}"/>
          </ac:spMkLst>
        </pc:spChg>
        <pc:spChg chg="mod">
          <ac:chgData name="Angela Schuster" userId="1da8cffb-e2aa-428e-a865-4e515bc25ab1" providerId="ADAL" clId="{11233B4E-122E-4356-8068-6039324B1259}" dt="2021-02-08T00:19:42.489" v="20"/>
          <ac:spMkLst>
            <pc:docMk/>
            <pc:sldMk cId="2528041487" sldId="433"/>
            <ac:spMk id="30" creationId="{67EAE752-CF5D-4A78-A491-2209200F0C61}"/>
          </ac:spMkLst>
        </pc:spChg>
        <pc:spChg chg="mod">
          <ac:chgData name="Angela Schuster" userId="1da8cffb-e2aa-428e-a865-4e515bc25ab1" providerId="ADAL" clId="{11233B4E-122E-4356-8068-6039324B1259}" dt="2021-02-08T00:19:42.489" v="20"/>
          <ac:spMkLst>
            <pc:docMk/>
            <pc:sldMk cId="2528041487" sldId="433"/>
            <ac:spMk id="31" creationId="{0EBC2747-DE31-4FE9-8DCF-78ADA0AACD7B}"/>
          </ac:spMkLst>
        </pc:spChg>
        <pc:spChg chg="mod">
          <ac:chgData name="Angela Schuster" userId="1da8cffb-e2aa-428e-a865-4e515bc25ab1" providerId="ADAL" clId="{11233B4E-122E-4356-8068-6039324B1259}" dt="2021-02-08T00:19:42.489" v="20"/>
          <ac:spMkLst>
            <pc:docMk/>
            <pc:sldMk cId="2528041487" sldId="433"/>
            <ac:spMk id="32" creationId="{CB4D477A-E133-4EB3-9CD4-AD175C46AB2E}"/>
          </ac:spMkLst>
        </pc:spChg>
        <pc:spChg chg="mod">
          <ac:chgData name="Angela Schuster" userId="1da8cffb-e2aa-428e-a865-4e515bc25ab1" providerId="ADAL" clId="{11233B4E-122E-4356-8068-6039324B1259}" dt="2021-02-08T00:19:42.489" v="20"/>
          <ac:spMkLst>
            <pc:docMk/>
            <pc:sldMk cId="2528041487" sldId="433"/>
            <ac:spMk id="33" creationId="{C016E003-05A9-40D1-9119-14C7618BED38}"/>
          </ac:spMkLst>
        </pc:spChg>
        <pc:spChg chg="add del mod">
          <ac:chgData name="Angela Schuster" userId="1da8cffb-e2aa-428e-a865-4e515bc25ab1" providerId="ADAL" clId="{11233B4E-122E-4356-8068-6039324B1259}" dt="2021-02-08T07:40:20.811" v="4560" actId="478"/>
          <ac:spMkLst>
            <pc:docMk/>
            <pc:sldMk cId="2528041487" sldId="433"/>
            <ac:spMk id="34" creationId="{4B3BCC7F-F838-4BCB-88DB-16846FDEC706}"/>
          </ac:spMkLst>
        </pc:spChg>
        <pc:spChg chg="mod">
          <ac:chgData name="Angela Schuster" userId="1da8cffb-e2aa-428e-a865-4e515bc25ab1" providerId="ADAL" clId="{11233B4E-122E-4356-8068-6039324B1259}" dt="2021-02-08T07:40:22.637" v="4561"/>
          <ac:spMkLst>
            <pc:docMk/>
            <pc:sldMk cId="2528041487" sldId="433"/>
            <ac:spMk id="35" creationId="{05C2ED7D-BC50-457C-8D37-8BF6F3D59DBB}"/>
          </ac:spMkLst>
        </pc:spChg>
        <pc:spChg chg="del">
          <ac:chgData name="Angela Schuster" userId="1da8cffb-e2aa-428e-a865-4e515bc25ab1" providerId="ADAL" clId="{11233B4E-122E-4356-8068-6039324B1259}" dt="2021-02-08T00:19:42.048" v="19" actId="478"/>
          <ac:spMkLst>
            <pc:docMk/>
            <pc:sldMk cId="2528041487" sldId="433"/>
            <ac:spMk id="35" creationId="{20CDDCDE-219A-40EE-BAC2-304040353202}"/>
          </ac:spMkLst>
        </pc:spChg>
        <pc:spChg chg="mod">
          <ac:chgData name="Angela Schuster" userId="1da8cffb-e2aa-428e-a865-4e515bc25ab1" providerId="ADAL" clId="{11233B4E-122E-4356-8068-6039324B1259}" dt="2021-02-08T07:40:22.637" v="4561"/>
          <ac:spMkLst>
            <pc:docMk/>
            <pc:sldMk cId="2528041487" sldId="433"/>
            <ac:spMk id="36" creationId="{8C2CEA6F-B6B4-44F5-ADA8-3E91248FFA69}"/>
          </ac:spMkLst>
        </pc:spChg>
        <pc:spChg chg="del">
          <ac:chgData name="Angela Schuster" userId="1da8cffb-e2aa-428e-a865-4e515bc25ab1" providerId="ADAL" clId="{11233B4E-122E-4356-8068-6039324B1259}" dt="2021-02-08T00:19:42.048" v="19" actId="478"/>
          <ac:spMkLst>
            <pc:docMk/>
            <pc:sldMk cId="2528041487" sldId="433"/>
            <ac:spMk id="36" creationId="{F999146D-46C9-4928-8B3F-50AA0837EB61}"/>
          </ac:spMkLst>
        </pc:spChg>
        <pc:spChg chg="del">
          <ac:chgData name="Angela Schuster" userId="1da8cffb-e2aa-428e-a865-4e515bc25ab1" providerId="ADAL" clId="{11233B4E-122E-4356-8068-6039324B1259}" dt="2021-02-08T00:19:42.048" v="19" actId="478"/>
          <ac:spMkLst>
            <pc:docMk/>
            <pc:sldMk cId="2528041487" sldId="433"/>
            <ac:spMk id="37" creationId="{2E37F3C2-BACB-4BA0-8E18-3D3BBBDFB8FA}"/>
          </ac:spMkLst>
        </pc:spChg>
        <pc:spChg chg="mod">
          <ac:chgData name="Angela Schuster" userId="1da8cffb-e2aa-428e-a865-4e515bc25ab1" providerId="ADAL" clId="{11233B4E-122E-4356-8068-6039324B1259}" dt="2021-02-08T07:40:22.637" v="4561"/>
          <ac:spMkLst>
            <pc:docMk/>
            <pc:sldMk cId="2528041487" sldId="433"/>
            <ac:spMk id="37" creationId="{62B2C01D-3A43-4A61-8F62-28D41A1631D5}"/>
          </ac:spMkLst>
        </pc:spChg>
        <pc:spChg chg="mod">
          <ac:chgData name="Angela Schuster" userId="1da8cffb-e2aa-428e-a865-4e515bc25ab1" providerId="ADAL" clId="{11233B4E-122E-4356-8068-6039324B1259}" dt="2021-02-08T07:40:22.637" v="4561"/>
          <ac:spMkLst>
            <pc:docMk/>
            <pc:sldMk cId="2528041487" sldId="433"/>
            <ac:spMk id="38" creationId="{A0797B85-E9A0-40FE-9AC2-4BEF19395F42}"/>
          </ac:spMkLst>
        </pc:spChg>
        <pc:spChg chg="del">
          <ac:chgData name="Angela Schuster" userId="1da8cffb-e2aa-428e-a865-4e515bc25ab1" providerId="ADAL" clId="{11233B4E-122E-4356-8068-6039324B1259}" dt="2021-02-08T00:19:42.048" v="19" actId="478"/>
          <ac:spMkLst>
            <pc:docMk/>
            <pc:sldMk cId="2528041487" sldId="433"/>
            <ac:spMk id="38" creationId="{B44B0AB8-828E-435E-AF82-7AC74E6E65D2}"/>
          </ac:spMkLst>
        </pc:spChg>
        <pc:spChg chg="mod">
          <ac:chgData name="Angela Schuster" userId="1da8cffb-e2aa-428e-a865-4e515bc25ab1" providerId="ADAL" clId="{11233B4E-122E-4356-8068-6039324B1259}" dt="2021-02-08T07:40:22.637" v="4561"/>
          <ac:spMkLst>
            <pc:docMk/>
            <pc:sldMk cId="2528041487" sldId="433"/>
            <ac:spMk id="39" creationId="{39848439-499E-4112-B094-D4B0ACC65DEC}"/>
          </ac:spMkLst>
        </pc:spChg>
        <pc:spChg chg="del">
          <ac:chgData name="Angela Schuster" userId="1da8cffb-e2aa-428e-a865-4e515bc25ab1" providerId="ADAL" clId="{11233B4E-122E-4356-8068-6039324B1259}" dt="2021-02-08T00:19:42.048" v="19" actId="478"/>
          <ac:spMkLst>
            <pc:docMk/>
            <pc:sldMk cId="2528041487" sldId="433"/>
            <ac:spMk id="39" creationId="{4BFD8AE2-F5B3-4435-A53E-3F1C16F5F769}"/>
          </ac:spMkLst>
        </pc:spChg>
        <pc:spChg chg="add del mod">
          <ac:chgData name="Angela Schuster" userId="1da8cffb-e2aa-428e-a865-4e515bc25ab1" providerId="ADAL" clId="{11233B4E-122E-4356-8068-6039324B1259}" dt="2021-02-08T07:40:20.811" v="4560" actId="478"/>
          <ac:spMkLst>
            <pc:docMk/>
            <pc:sldMk cId="2528041487" sldId="433"/>
            <ac:spMk id="40" creationId="{33351E98-7697-4E4F-98C7-E34A7E1318DD}"/>
          </ac:spMkLst>
        </pc:spChg>
        <pc:spChg chg="add del mod">
          <ac:chgData name="Angela Schuster" userId="1da8cffb-e2aa-428e-a865-4e515bc25ab1" providerId="ADAL" clId="{11233B4E-122E-4356-8068-6039324B1259}" dt="2021-02-08T07:40:20.811" v="4560" actId="478"/>
          <ac:spMkLst>
            <pc:docMk/>
            <pc:sldMk cId="2528041487" sldId="433"/>
            <ac:spMk id="41" creationId="{4762C9AB-3378-4712-99D2-902643868FEA}"/>
          </ac:spMkLst>
        </pc:spChg>
        <pc:spChg chg="add mod ord">
          <ac:chgData name="Angela Schuster" userId="1da8cffb-e2aa-428e-a865-4e515bc25ab1" providerId="ADAL" clId="{11233B4E-122E-4356-8068-6039324B1259}" dt="2021-02-08T07:40:27.539" v="4562" actId="167"/>
          <ac:spMkLst>
            <pc:docMk/>
            <pc:sldMk cId="2528041487" sldId="433"/>
            <ac:spMk id="42" creationId="{919C5B08-AD2E-424C-BC85-47458B261DBB}"/>
          </ac:spMkLst>
        </pc:spChg>
        <pc:spChg chg="del">
          <ac:chgData name="Angela Schuster" userId="1da8cffb-e2aa-428e-a865-4e515bc25ab1" providerId="ADAL" clId="{11233B4E-122E-4356-8068-6039324B1259}" dt="2021-02-08T00:19:42.048" v="19" actId="478"/>
          <ac:spMkLst>
            <pc:docMk/>
            <pc:sldMk cId="2528041487" sldId="433"/>
            <ac:spMk id="42" creationId="{BAFA9EB2-08E1-4449-9C32-A0E077F34EB8}"/>
          </ac:spMkLst>
        </pc:spChg>
        <pc:spChg chg="add del mod">
          <ac:chgData name="Angela Schuster" userId="1da8cffb-e2aa-428e-a865-4e515bc25ab1" providerId="ADAL" clId="{11233B4E-122E-4356-8068-6039324B1259}" dt="2021-02-08T07:40:20.811" v="4560" actId="478"/>
          <ac:spMkLst>
            <pc:docMk/>
            <pc:sldMk cId="2528041487" sldId="433"/>
            <ac:spMk id="43" creationId="{3B0842DA-DBAF-43CF-B746-BCA3F88B0971}"/>
          </ac:spMkLst>
        </pc:spChg>
        <pc:spChg chg="add del mod">
          <ac:chgData name="Angela Schuster" userId="1da8cffb-e2aa-428e-a865-4e515bc25ab1" providerId="ADAL" clId="{11233B4E-122E-4356-8068-6039324B1259}" dt="2021-02-08T07:40:20.811" v="4560" actId="478"/>
          <ac:spMkLst>
            <pc:docMk/>
            <pc:sldMk cId="2528041487" sldId="433"/>
            <ac:spMk id="44" creationId="{D6993E4D-8AFD-449F-9DE6-C005BF936FB4}"/>
          </ac:spMkLst>
        </pc:spChg>
        <pc:spChg chg="add mod ord">
          <ac:chgData name="Angela Schuster" userId="1da8cffb-e2aa-428e-a865-4e515bc25ab1" providerId="ADAL" clId="{11233B4E-122E-4356-8068-6039324B1259}" dt="2021-02-08T07:40:27.539" v="4562" actId="167"/>
          <ac:spMkLst>
            <pc:docMk/>
            <pc:sldMk cId="2528041487" sldId="433"/>
            <ac:spMk id="45" creationId="{85B3580D-FA8A-4867-9A9C-C82B2C0C4010}"/>
          </ac:spMkLst>
        </pc:spChg>
        <pc:spChg chg="add del mod">
          <ac:chgData name="Angela Schuster" userId="1da8cffb-e2aa-428e-a865-4e515bc25ab1" providerId="ADAL" clId="{11233B4E-122E-4356-8068-6039324B1259}" dt="2021-02-08T07:40:20.811" v="4560" actId="478"/>
          <ac:spMkLst>
            <pc:docMk/>
            <pc:sldMk cId="2528041487" sldId="433"/>
            <ac:spMk id="46" creationId="{03E3E30A-9BC5-498E-8F38-F3673E239EF3}"/>
          </ac:spMkLst>
        </pc:spChg>
        <pc:spChg chg="add del mod">
          <ac:chgData name="Angela Schuster" userId="1da8cffb-e2aa-428e-a865-4e515bc25ab1" providerId="ADAL" clId="{11233B4E-122E-4356-8068-6039324B1259}" dt="2021-02-08T07:40:20.811" v="4560" actId="478"/>
          <ac:spMkLst>
            <pc:docMk/>
            <pc:sldMk cId="2528041487" sldId="433"/>
            <ac:spMk id="47" creationId="{BB0F5BFE-818F-4508-A2A5-9E8C13BE1868}"/>
          </ac:spMkLst>
        </pc:spChg>
        <pc:spChg chg="add mod ord">
          <ac:chgData name="Angela Schuster" userId="1da8cffb-e2aa-428e-a865-4e515bc25ab1" providerId="ADAL" clId="{11233B4E-122E-4356-8068-6039324B1259}" dt="2021-02-08T07:40:27.539" v="4562" actId="167"/>
          <ac:spMkLst>
            <pc:docMk/>
            <pc:sldMk cId="2528041487" sldId="433"/>
            <ac:spMk id="48" creationId="{4E7EBA8F-4355-4412-899C-887EEDC919CE}"/>
          </ac:spMkLst>
        </pc:spChg>
        <pc:spChg chg="add mod ord">
          <ac:chgData name="Angela Schuster" userId="1da8cffb-e2aa-428e-a865-4e515bc25ab1" providerId="ADAL" clId="{11233B4E-122E-4356-8068-6039324B1259}" dt="2021-02-08T07:40:27.539" v="4562" actId="167"/>
          <ac:spMkLst>
            <pc:docMk/>
            <pc:sldMk cId="2528041487" sldId="433"/>
            <ac:spMk id="49" creationId="{C86FA7ED-0E17-442B-A1BF-FEBCA7131735}"/>
          </ac:spMkLst>
        </pc:spChg>
        <pc:spChg chg="add mod ord">
          <ac:chgData name="Angela Schuster" userId="1da8cffb-e2aa-428e-a865-4e515bc25ab1" providerId="ADAL" clId="{11233B4E-122E-4356-8068-6039324B1259}" dt="2021-02-08T07:40:27.539" v="4562" actId="167"/>
          <ac:spMkLst>
            <pc:docMk/>
            <pc:sldMk cId="2528041487" sldId="433"/>
            <ac:spMk id="50" creationId="{90588893-23CB-419E-8CEE-7FE2EB0BC876}"/>
          </ac:spMkLst>
        </pc:spChg>
        <pc:spChg chg="add mod ord">
          <ac:chgData name="Angela Schuster" userId="1da8cffb-e2aa-428e-a865-4e515bc25ab1" providerId="ADAL" clId="{11233B4E-122E-4356-8068-6039324B1259}" dt="2021-02-08T07:40:27.539" v="4562" actId="167"/>
          <ac:spMkLst>
            <pc:docMk/>
            <pc:sldMk cId="2528041487" sldId="433"/>
            <ac:spMk id="51" creationId="{46E9DBD7-488B-465B-89BD-E151F3C81623}"/>
          </ac:spMkLst>
        </pc:spChg>
        <pc:spChg chg="add mod ord">
          <ac:chgData name="Angela Schuster" userId="1da8cffb-e2aa-428e-a865-4e515bc25ab1" providerId="ADAL" clId="{11233B4E-122E-4356-8068-6039324B1259}" dt="2021-02-08T07:40:27.539" v="4562" actId="167"/>
          <ac:spMkLst>
            <pc:docMk/>
            <pc:sldMk cId="2528041487" sldId="433"/>
            <ac:spMk id="52" creationId="{093BA293-A8FA-420E-BF83-41A8EB01AD9E}"/>
          </ac:spMkLst>
        </pc:spChg>
        <pc:grpChg chg="ord">
          <ac:chgData name="Angela Schuster" userId="1da8cffb-e2aa-428e-a865-4e515bc25ab1" providerId="ADAL" clId="{11233B4E-122E-4356-8068-6039324B1259}" dt="2021-02-08T00:19:50.980" v="22" actId="166"/>
          <ac:grpSpMkLst>
            <pc:docMk/>
            <pc:sldMk cId="2528041487" sldId="433"/>
            <ac:grpSpMk id="16" creationId="{0C29D61E-6BDF-49F3-95E7-17205AC3A160}"/>
          </ac:grpSpMkLst>
        </pc:grpChg>
        <pc:grpChg chg="ord">
          <ac:chgData name="Angela Schuster" userId="1da8cffb-e2aa-428e-a865-4e515bc25ab1" providerId="ADAL" clId="{11233B4E-122E-4356-8068-6039324B1259}" dt="2021-02-08T00:19:50.980" v="22" actId="166"/>
          <ac:grpSpMkLst>
            <pc:docMk/>
            <pc:sldMk cId="2528041487" sldId="433"/>
            <ac:grpSpMk id="19" creationId="{42BF6AF6-22F3-4525-99CA-D14809A24B6F}"/>
          </ac:grpSpMkLst>
        </pc:grpChg>
        <pc:grpChg chg="ord">
          <ac:chgData name="Angela Schuster" userId="1da8cffb-e2aa-428e-a865-4e515bc25ab1" providerId="ADAL" clId="{11233B4E-122E-4356-8068-6039324B1259}" dt="2021-02-08T00:19:50.980" v="22" actId="166"/>
          <ac:grpSpMkLst>
            <pc:docMk/>
            <pc:sldMk cId="2528041487" sldId="433"/>
            <ac:grpSpMk id="22" creationId="{408176AD-8869-48B5-B486-E1D9F8D5D032}"/>
          </ac:grpSpMkLst>
        </pc:grpChg>
        <pc:grpChg chg="add mod ord">
          <ac:chgData name="Angela Schuster" userId="1da8cffb-e2aa-428e-a865-4e515bc25ab1" providerId="ADAL" clId="{11233B4E-122E-4356-8068-6039324B1259}" dt="2021-02-08T07:40:27.539" v="4562" actId="167"/>
          <ac:grpSpMkLst>
            <pc:docMk/>
            <pc:sldMk cId="2528041487" sldId="433"/>
            <ac:grpSpMk id="25" creationId="{9FC63167-F6C1-48FD-AEDF-24DD023E4C9B}"/>
          </ac:grpSpMkLst>
        </pc:grpChg>
        <pc:grpChg chg="add del mod">
          <ac:chgData name="Angela Schuster" userId="1da8cffb-e2aa-428e-a865-4e515bc25ab1" providerId="ADAL" clId="{11233B4E-122E-4356-8068-6039324B1259}" dt="2021-02-08T07:40:20.811" v="4560" actId="478"/>
          <ac:grpSpMkLst>
            <pc:docMk/>
            <pc:sldMk cId="2528041487" sldId="433"/>
            <ac:grpSpMk id="27" creationId="{3CB2664A-9DEC-46A3-AD6C-A1791050EFA3}"/>
          </ac:grpSpMkLst>
        </pc:grpChg>
        <pc:grpChg chg="del">
          <ac:chgData name="Angela Schuster" userId="1da8cffb-e2aa-428e-a865-4e515bc25ab1" providerId="ADAL" clId="{11233B4E-122E-4356-8068-6039324B1259}" dt="2021-02-08T00:19:42.048" v="19" actId="478"/>
          <ac:grpSpMkLst>
            <pc:docMk/>
            <pc:sldMk cId="2528041487" sldId="433"/>
            <ac:grpSpMk id="45" creationId="{93B55125-75E2-44C3-AE15-7FD581236CBE}"/>
          </ac:grpSpMkLst>
        </pc:grpChg>
      </pc:sldChg>
      <pc:sldChg chg="addSp delSp modSp mod delAnim modAnim modNotesTx">
        <pc:chgData name="Angela Schuster" userId="1da8cffb-e2aa-428e-a865-4e515bc25ab1" providerId="ADAL" clId="{11233B4E-122E-4356-8068-6039324B1259}" dt="2021-02-08T07:41:24.552" v="4573" actId="1076"/>
        <pc:sldMkLst>
          <pc:docMk/>
          <pc:sldMk cId="4164317274" sldId="434"/>
        </pc:sldMkLst>
        <pc:spChg chg="add del mod">
          <ac:chgData name="Angela Schuster" userId="1da8cffb-e2aa-428e-a865-4e515bc25ab1" providerId="ADAL" clId="{11233B4E-122E-4356-8068-6039324B1259}" dt="2021-02-08T07:40:52.663" v="4565" actId="478"/>
          <ac:spMkLst>
            <pc:docMk/>
            <pc:sldMk cId="4164317274" sldId="434"/>
            <ac:spMk id="3" creationId="{2500A1A1-73FD-48CF-86D5-18270A96E3A1}"/>
          </ac:spMkLst>
        </pc:spChg>
        <pc:spChg chg="add del mod">
          <ac:chgData name="Angela Schuster" userId="1da8cffb-e2aa-428e-a865-4e515bc25ab1" providerId="ADAL" clId="{11233B4E-122E-4356-8068-6039324B1259}" dt="2021-02-08T00:20:11.903" v="24" actId="478"/>
          <ac:spMkLst>
            <pc:docMk/>
            <pc:sldMk cId="4164317274" sldId="434"/>
            <ac:spMk id="3" creationId="{4B5EBB3F-FA3C-42C7-8D62-D35E69899785}"/>
          </ac:spMkLst>
        </pc:spChg>
        <pc:spChg chg="del">
          <ac:chgData name="Angela Schuster" userId="1da8cffb-e2aa-428e-a865-4e515bc25ab1" providerId="ADAL" clId="{11233B4E-122E-4356-8068-6039324B1259}" dt="2021-02-08T00:20:09.978" v="23" actId="478"/>
          <ac:spMkLst>
            <pc:docMk/>
            <pc:sldMk cId="4164317274" sldId="434"/>
            <ac:spMk id="35" creationId="{20CDDCDE-219A-40EE-BAC2-304040353202}"/>
          </ac:spMkLst>
        </pc:spChg>
        <pc:spChg chg="del">
          <ac:chgData name="Angela Schuster" userId="1da8cffb-e2aa-428e-a865-4e515bc25ab1" providerId="ADAL" clId="{11233B4E-122E-4356-8068-6039324B1259}" dt="2021-02-08T00:20:09.978" v="23" actId="478"/>
          <ac:spMkLst>
            <pc:docMk/>
            <pc:sldMk cId="4164317274" sldId="434"/>
            <ac:spMk id="36" creationId="{F999146D-46C9-4928-8B3F-50AA0837EB61}"/>
          </ac:spMkLst>
        </pc:spChg>
        <pc:spChg chg="del">
          <ac:chgData name="Angela Schuster" userId="1da8cffb-e2aa-428e-a865-4e515bc25ab1" providerId="ADAL" clId="{11233B4E-122E-4356-8068-6039324B1259}" dt="2021-02-08T00:20:09.978" v="23" actId="478"/>
          <ac:spMkLst>
            <pc:docMk/>
            <pc:sldMk cId="4164317274" sldId="434"/>
            <ac:spMk id="37" creationId="{2E37F3C2-BACB-4BA0-8E18-3D3BBBDFB8FA}"/>
          </ac:spMkLst>
        </pc:spChg>
        <pc:spChg chg="mod">
          <ac:chgData name="Angela Schuster" userId="1da8cffb-e2aa-428e-a865-4e515bc25ab1" providerId="ADAL" clId="{11233B4E-122E-4356-8068-6039324B1259}" dt="2021-02-08T07:40:54.033" v="4566"/>
          <ac:spMkLst>
            <pc:docMk/>
            <pc:sldMk cId="4164317274" sldId="434"/>
            <ac:spMk id="37" creationId="{683E09D8-7DA6-449E-A692-0B2A37C06DEA}"/>
          </ac:spMkLst>
        </pc:spChg>
        <pc:spChg chg="mod">
          <ac:chgData name="Angela Schuster" userId="1da8cffb-e2aa-428e-a865-4e515bc25ab1" providerId="ADAL" clId="{11233B4E-122E-4356-8068-6039324B1259}" dt="2021-02-08T07:40:54.033" v="4566"/>
          <ac:spMkLst>
            <pc:docMk/>
            <pc:sldMk cId="4164317274" sldId="434"/>
            <ac:spMk id="38" creationId="{9288FD32-D8B9-44C3-8749-709E7D656F44}"/>
          </ac:spMkLst>
        </pc:spChg>
        <pc:spChg chg="del">
          <ac:chgData name="Angela Schuster" userId="1da8cffb-e2aa-428e-a865-4e515bc25ab1" providerId="ADAL" clId="{11233B4E-122E-4356-8068-6039324B1259}" dt="2021-02-08T00:20:09.978" v="23" actId="478"/>
          <ac:spMkLst>
            <pc:docMk/>
            <pc:sldMk cId="4164317274" sldId="434"/>
            <ac:spMk id="38" creationId="{B44B0AB8-828E-435E-AF82-7AC74E6E65D2}"/>
          </ac:spMkLst>
        </pc:spChg>
        <pc:spChg chg="mod">
          <ac:chgData name="Angela Schuster" userId="1da8cffb-e2aa-428e-a865-4e515bc25ab1" providerId="ADAL" clId="{11233B4E-122E-4356-8068-6039324B1259}" dt="2021-02-08T07:40:54.033" v="4566"/>
          <ac:spMkLst>
            <pc:docMk/>
            <pc:sldMk cId="4164317274" sldId="434"/>
            <ac:spMk id="39" creationId="{0BAC9C3D-7621-4015-ADF7-1A447DED2C55}"/>
          </ac:spMkLst>
        </pc:spChg>
        <pc:spChg chg="del">
          <ac:chgData name="Angela Schuster" userId="1da8cffb-e2aa-428e-a865-4e515bc25ab1" providerId="ADAL" clId="{11233B4E-122E-4356-8068-6039324B1259}" dt="2021-02-08T00:20:09.978" v="23" actId="478"/>
          <ac:spMkLst>
            <pc:docMk/>
            <pc:sldMk cId="4164317274" sldId="434"/>
            <ac:spMk id="39" creationId="{4BFD8AE2-F5B3-4435-A53E-3F1C16F5F769}"/>
          </ac:spMkLst>
        </pc:spChg>
        <pc:spChg chg="del">
          <ac:chgData name="Angela Schuster" userId="1da8cffb-e2aa-428e-a865-4e515bc25ab1" providerId="ADAL" clId="{11233B4E-122E-4356-8068-6039324B1259}" dt="2021-02-08T00:20:09.978" v="23" actId="478"/>
          <ac:spMkLst>
            <pc:docMk/>
            <pc:sldMk cId="4164317274" sldId="434"/>
            <ac:spMk id="40" creationId="{AF02D6D0-8A0C-46AF-B732-4EB8B56EA507}"/>
          </ac:spMkLst>
        </pc:spChg>
        <pc:spChg chg="mod">
          <ac:chgData name="Angela Schuster" userId="1da8cffb-e2aa-428e-a865-4e515bc25ab1" providerId="ADAL" clId="{11233B4E-122E-4356-8068-6039324B1259}" dt="2021-02-08T07:40:54.033" v="4566"/>
          <ac:spMkLst>
            <pc:docMk/>
            <pc:sldMk cId="4164317274" sldId="434"/>
            <ac:spMk id="40" creationId="{D502E841-3A20-478B-A9AA-A1C4554741EC}"/>
          </ac:spMkLst>
        </pc:spChg>
        <pc:spChg chg="mod">
          <ac:chgData name="Angela Schuster" userId="1da8cffb-e2aa-428e-a865-4e515bc25ab1" providerId="ADAL" clId="{11233B4E-122E-4356-8068-6039324B1259}" dt="2021-02-08T07:40:54.033" v="4566"/>
          <ac:spMkLst>
            <pc:docMk/>
            <pc:sldMk cId="4164317274" sldId="434"/>
            <ac:spMk id="42" creationId="{9090AD50-E59D-47FE-B6E8-9BC5CD37E910}"/>
          </ac:spMkLst>
        </pc:spChg>
        <pc:spChg chg="del">
          <ac:chgData name="Angela Schuster" userId="1da8cffb-e2aa-428e-a865-4e515bc25ab1" providerId="ADAL" clId="{11233B4E-122E-4356-8068-6039324B1259}" dt="2021-02-08T00:20:09.978" v="23" actId="478"/>
          <ac:spMkLst>
            <pc:docMk/>
            <pc:sldMk cId="4164317274" sldId="434"/>
            <ac:spMk id="42" creationId="{BAFA9EB2-08E1-4449-9C32-A0E077F34EB8}"/>
          </ac:spMkLst>
        </pc:spChg>
        <pc:spChg chg="mod">
          <ac:chgData name="Angela Schuster" userId="1da8cffb-e2aa-428e-a865-4e515bc25ab1" providerId="ADAL" clId="{11233B4E-122E-4356-8068-6039324B1259}" dt="2021-02-08T00:20:13.191" v="25"/>
          <ac:spMkLst>
            <pc:docMk/>
            <pc:sldMk cId="4164317274" sldId="434"/>
            <ac:spMk id="43" creationId="{67089FCE-7C0D-4A34-9CE5-E9D74C6CE0A7}"/>
          </ac:spMkLst>
        </pc:spChg>
        <pc:spChg chg="mod">
          <ac:chgData name="Angela Schuster" userId="1da8cffb-e2aa-428e-a865-4e515bc25ab1" providerId="ADAL" clId="{11233B4E-122E-4356-8068-6039324B1259}" dt="2021-02-08T00:20:13.191" v="25"/>
          <ac:spMkLst>
            <pc:docMk/>
            <pc:sldMk cId="4164317274" sldId="434"/>
            <ac:spMk id="44" creationId="{05B4BB72-9FFC-47E1-A927-DB785E50FC0F}"/>
          </ac:spMkLst>
        </pc:spChg>
        <pc:spChg chg="mod">
          <ac:chgData name="Angela Schuster" userId="1da8cffb-e2aa-428e-a865-4e515bc25ab1" providerId="ADAL" clId="{11233B4E-122E-4356-8068-6039324B1259}" dt="2021-02-08T07:40:54.033" v="4566"/>
          <ac:spMkLst>
            <pc:docMk/>
            <pc:sldMk cId="4164317274" sldId="434"/>
            <ac:spMk id="45" creationId="{0C152D75-2DC9-4E1F-9AF1-EC4DE8C195E9}"/>
          </ac:spMkLst>
        </pc:spChg>
        <pc:spChg chg="mod">
          <ac:chgData name="Angela Schuster" userId="1da8cffb-e2aa-428e-a865-4e515bc25ab1" providerId="ADAL" clId="{11233B4E-122E-4356-8068-6039324B1259}" dt="2021-02-08T00:20:13.191" v="25"/>
          <ac:spMkLst>
            <pc:docMk/>
            <pc:sldMk cId="4164317274" sldId="434"/>
            <ac:spMk id="46" creationId="{9EE301A0-F142-4374-A7A0-DDCE5DF67AD8}"/>
          </ac:spMkLst>
        </pc:spChg>
        <pc:spChg chg="mod">
          <ac:chgData name="Angela Schuster" userId="1da8cffb-e2aa-428e-a865-4e515bc25ab1" providerId="ADAL" clId="{11233B4E-122E-4356-8068-6039324B1259}" dt="2021-02-08T00:20:13.191" v="25"/>
          <ac:spMkLst>
            <pc:docMk/>
            <pc:sldMk cId="4164317274" sldId="434"/>
            <ac:spMk id="47" creationId="{017EA946-2C1A-4857-9072-236170929A6E}"/>
          </ac:spMkLst>
        </pc:spChg>
        <pc:spChg chg="mod">
          <ac:chgData name="Angela Schuster" userId="1da8cffb-e2aa-428e-a865-4e515bc25ab1" providerId="ADAL" clId="{11233B4E-122E-4356-8068-6039324B1259}" dt="2021-02-08T00:20:13.191" v="25"/>
          <ac:spMkLst>
            <pc:docMk/>
            <pc:sldMk cId="4164317274" sldId="434"/>
            <ac:spMk id="48" creationId="{AF14801D-B0E0-4261-967B-C1E05BC72A21}"/>
          </ac:spMkLst>
        </pc:spChg>
        <pc:spChg chg="mod">
          <ac:chgData name="Angela Schuster" userId="1da8cffb-e2aa-428e-a865-4e515bc25ab1" providerId="ADAL" clId="{11233B4E-122E-4356-8068-6039324B1259}" dt="2021-02-08T00:20:13.191" v="25"/>
          <ac:spMkLst>
            <pc:docMk/>
            <pc:sldMk cId="4164317274" sldId="434"/>
            <ac:spMk id="49" creationId="{D89BD222-FEE8-48BD-B15C-FD420CF934A9}"/>
          </ac:spMkLst>
        </pc:spChg>
        <pc:spChg chg="add del mod ord">
          <ac:chgData name="Angela Schuster" userId="1da8cffb-e2aa-428e-a865-4e515bc25ab1" providerId="ADAL" clId="{11233B4E-122E-4356-8068-6039324B1259}" dt="2021-02-08T07:40:50.376" v="4564" actId="478"/>
          <ac:spMkLst>
            <pc:docMk/>
            <pc:sldMk cId="4164317274" sldId="434"/>
            <ac:spMk id="50" creationId="{5FE9DFAE-4610-43A2-BD5C-D1E070BA6F75}"/>
          </ac:spMkLst>
        </pc:spChg>
        <pc:spChg chg="add del mod ord">
          <ac:chgData name="Angela Schuster" userId="1da8cffb-e2aa-428e-a865-4e515bc25ab1" providerId="ADAL" clId="{11233B4E-122E-4356-8068-6039324B1259}" dt="2021-02-08T07:40:50.376" v="4564" actId="478"/>
          <ac:spMkLst>
            <pc:docMk/>
            <pc:sldMk cId="4164317274" sldId="434"/>
            <ac:spMk id="51" creationId="{C3DC6816-6B42-4FC1-BF3F-8B50DC028726}"/>
          </ac:spMkLst>
        </pc:spChg>
        <pc:spChg chg="add del mod ord">
          <ac:chgData name="Angela Schuster" userId="1da8cffb-e2aa-428e-a865-4e515bc25ab1" providerId="ADAL" clId="{11233B4E-122E-4356-8068-6039324B1259}" dt="2021-02-08T07:40:50.376" v="4564" actId="478"/>
          <ac:spMkLst>
            <pc:docMk/>
            <pc:sldMk cId="4164317274" sldId="434"/>
            <ac:spMk id="52" creationId="{D798C92C-C3E4-40B7-9E03-352F6A24B635}"/>
          </ac:spMkLst>
        </pc:spChg>
        <pc:spChg chg="add del mod ord">
          <ac:chgData name="Angela Schuster" userId="1da8cffb-e2aa-428e-a865-4e515bc25ab1" providerId="ADAL" clId="{11233B4E-122E-4356-8068-6039324B1259}" dt="2021-02-08T07:40:50.376" v="4564" actId="478"/>
          <ac:spMkLst>
            <pc:docMk/>
            <pc:sldMk cId="4164317274" sldId="434"/>
            <ac:spMk id="53" creationId="{52472D32-E1A1-4DD3-B657-AE0D99E01431}"/>
          </ac:spMkLst>
        </pc:spChg>
        <pc:spChg chg="add del mod ord">
          <ac:chgData name="Angela Schuster" userId="1da8cffb-e2aa-428e-a865-4e515bc25ab1" providerId="ADAL" clId="{11233B4E-122E-4356-8068-6039324B1259}" dt="2021-02-08T07:40:50.376" v="4564" actId="478"/>
          <ac:spMkLst>
            <pc:docMk/>
            <pc:sldMk cId="4164317274" sldId="434"/>
            <ac:spMk id="54" creationId="{C7F1CC9F-EDD5-4996-8DC7-9F06FACD2987}"/>
          </ac:spMkLst>
        </pc:spChg>
        <pc:spChg chg="add del mod ord">
          <ac:chgData name="Angela Schuster" userId="1da8cffb-e2aa-428e-a865-4e515bc25ab1" providerId="ADAL" clId="{11233B4E-122E-4356-8068-6039324B1259}" dt="2021-02-08T07:40:50.376" v="4564" actId="478"/>
          <ac:spMkLst>
            <pc:docMk/>
            <pc:sldMk cId="4164317274" sldId="434"/>
            <ac:spMk id="55" creationId="{B1FA7BD3-93A0-4EEF-B3DD-85FA7660EB2D}"/>
          </ac:spMkLst>
        </pc:spChg>
        <pc:spChg chg="add del mod ord">
          <ac:chgData name="Angela Schuster" userId="1da8cffb-e2aa-428e-a865-4e515bc25ab1" providerId="ADAL" clId="{11233B4E-122E-4356-8068-6039324B1259}" dt="2021-02-08T07:40:50.376" v="4564" actId="478"/>
          <ac:spMkLst>
            <pc:docMk/>
            <pc:sldMk cId="4164317274" sldId="434"/>
            <ac:spMk id="56" creationId="{C795082C-E303-4868-A1E0-53F50282F752}"/>
          </ac:spMkLst>
        </pc:spChg>
        <pc:spChg chg="add mod ord">
          <ac:chgData name="Angela Schuster" userId="1da8cffb-e2aa-428e-a865-4e515bc25ab1" providerId="ADAL" clId="{11233B4E-122E-4356-8068-6039324B1259}" dt="2021-02-08T07:40:57.721" v="4567" actId="167"/>
          <ac:spMkLst>
            <pc:docMk/>
            <pc:sldMk cId="4164317274" sldId="434"/>
            <ac:spMk id="57" creationId="{049DA66C-3DF7-4275-8FD2-5107928286CD}"/>
          </ac:spMkLst>
        </pc:spChg>
        <pc:spChg chg="add mod ord">
          <ac:chgData name="Angela Schuster" userId="1da8cffb-e2aa-428e-a865-4e515bc25ab1" providerId="ADAL" clId="{11233B4E-122E-4356-8068-6039324B1259}" dt="2021-02-08T07:40:57.721" v="4567" actId="167"/>
          <ac:spMkLst>
            <pc:docMk/>
            <pc:sldMk cId="4164317274" sldId="434"/>
            <ac:spMk id="58" creationId="{895EED99-C38A-4550-82EA-31E27766E5C3}"/>
          </ac:spMkLst>
        </pc:spChg>
        <pc:spChg chg="add mod ord">
          <ac:chgData name="Angela Schuster" userId="1da8cffb-e2aa-428e-a865-4e515bc25ab1" providerId="ADAL" clId="{11233B4E-122E-4356-8068-6039324B1259}" dt="2021-02-08T07:40:57.721" v="4567" actId="167"/>
          <ac:spMkLst>
            <pc:docMk/>
            <pc:sldMk cId="4164317274" sldId="434"/>
            <ac:spMk id="59" creationId="{396FC4BC-85F9-419E-8635-5136E9E578D7}"/>
          </ac:spMkLst>
        </pc:spChg>
        <pc:spChg chg="add mod ord">
          <ac:chgData name="Angela Schuster" userId="1da8cffb-e2aa-428e-a865-4e515bc25ab1" providerId="ADAL" clId="{11233B4E-122E-4356-8068-6039324B1259}" dt="2021-02-08T07:40:57.721" v="4567" actId="167"/>
          <ac:spMkLst>
            <pc:docMk/>
            <pc:sldMk cId="4164317274" sldId="434"/>
            <ac:spMk id="60" creationId="{62B719D7-D17A-403A-B3E3-96521E74F537}"/>
          </ac:spMkLst>
        </pc:spChg>
        <pc:spChg chg="add mod ord">
          <ac:chgData name="Angela Schuster" userId="1da8cffb-e2aa-428e-a865-4e515bc25ab1" providerId="ADAL" clId="{11233B4E-122E-4356-8068-6039324B1259}" dt="2021-02-08T07:40:57.721" v="4567" actId="167"/>
          <ac:spMkLst>
            <pc:docMk/>
            <pc:sldMk cId="4164317274" sldId="434"/>
            <ac:spMk id="61" creationId="{1A853AD9-B53C-4778-A30E-3800308E5D08}"/>
          </ac:spMkLst>
        </pc:spChg>
        <pc:spChg chg="add mod ord">
          <ac:chgData name="Angela Schuster" userId="1da8cffb-e2aa-428e-a865-4e515bc25ab1" providerId="ADAL" clId="{11233B4E-122E-4356-8068-6039324B1259}" dt="2021-02-08T07:40:57.721" v="4567" actId="167"/>
          <ac:spMkLst>
            <pc:docMk/>
            <pc:sldMk cId="4164317274" sldId="434"/>
            <ac:spMk id="62" creationId="{6D3D0AF3-F79B-46E9-9004-755F72A3B311}"/>
          </ac:spMkLst>
        </pc:spChg>
        <pc:spChg chg="add mod ord">
          <ac:chgData name="Angela Schuster" userId="1da8cffb-e2aa-428e-a865-4e515bc25ab1" providerId="ADAL" clId="{11233B4E-122E-4356-8068-6039324B1259}" dt="2021-02-08T07:40:57.721" v="4567" actId="167"/>
          <ac:spMkLst>
            <pc:docMk/>
            <pc:sldMk cId="4164317274" sldId="434"/>
            <ac:spMk id="63" creationId="{8F7F6944-A367-4D27-915C-6F2028EB6034}"/>
          </ac:spMkLst>
        </pc:spChg>
        <pc:grpChg chg="mod">
          <ac:chgData name="Angela Schuster" userId="1da8cffb-e2aa-428e-a865-4e515bc25ab1" providerId="ADAL" clId="{11233B4E-122E-4356-8068-6039324B1259}" dt="2021-02-08T07:41:24.552" v="4573" actId="1076"/>
          <ac:grpSpMkLst>
            <pc:docMk/>
            <pc:sldMk cId="4164317274" sldId="434"/>
            <ac:grpSpMk id="25" creationId="{08722303-3F71-4721-9B9F-ED203DD11A08}"/>
          </ac:grpSpMkLst>
        </pc:grpChg>
        <pc:grpChg chg="mod">
          <ac:chgData name="Angela Schuster" userId="1da8cffb-e2aa-428e-a865-4e515bc25ab1" providerId="ADAL" clId="{11233B4E-122E-4356-8068-6039324B1259}" dt="2021-02-08T07:41:22.082" v="4572" actId="1076"/>
          <ac:grpSpMkLst>
            <pc:docMk/>
            <pc:sldMk cId="4164317274" sldId="434"/>
            <ac:grpSpMk id="28" creationId="{3B416A79-5DCA-4B16-9C3C-3803B25CDC3B}"/>
          </ac:grpSpMkLst>
        </pc:grpChg>
        <pc:grpChg chg="mod">
          <ac:chgData name="Angela Schuster" userId="1da8cffb-e2aa-428e-a865-4e515bc25ab1" providerId="ADAL" clId="{11233B4E-122E-4356-8068-6039324B1259}" dt="2021-02-08T07:41:16.190" v="4570" actId="1076"/>
          <ac:grpSpMkLst>
            <pc:docMk/>
            <pc:sldMk cId="4164317274" sldId="434"/>
            <ac:grpSpMk id="31" creationId="{6A4906BA-BCDA-4CE2-8CD2-3037735F0BC9}"/>
          </ac:grpSpMkLst>
        </pc:grpChg>
        <pc:grpChg chg="add mod ord">
          <ac:chgData name="Angela Schuster" userId="1da8cffb-e2aa-428e-a865-4e515bc25ab1" providerId="ADAL" clId="{11233B4E-122E-4356-8068-6039324B1259}" dt="2021-02-08T07:40:57.721" v="4567" actId="167"/>
          <ac:grpSpMkLst>
            <pc:docMk/>
            <pc:sldMk cId="4164317274" sldId="434"/>
            <ac:grpSpMk id="36" creationId="{0E731DD1-1E31-4A0C-B8A3-864C4DDBAE57}"/>
          </ac:grpSpMkLst>
        </pc:grpChg>
        <pc:grpChg chg="add del mod ord">
          <ac:chgData name="Angela Schuster" userId="1da8cffb-e2aa-428e-a865-4e515bc25ab1" providerId="ADAL" clId="{11233B4E-122E-4356-8068-6039324B1259}" dt="2021-02-08T07:40:50.376" v="4564" actId="478"/>
          <ac:grpSpMkLst>
            <pc:docMk/>
            <pc:sldMk cId="4164317274" sldId="434"/>
            <ac:grpSpMk id="41" creationId="{8910451B-85E4-4C1F-8E06-7812C34EE05D}"/>
          </ac:grpSpMkLst>
        </pc:grpChg>
        <pc:grpChg chg="del">
          <ac:chgData name="Angela Schuster" userId="1da8cffb-e2aa-428e-a865-4e515bc25ab1" providerId="ADAL" clId="{11233B4E-122E-4356-8068-6039324B1259}" dt="2021-02-08T00:20:09.978" v="23" actId="478"/>
          <ac:grpSpMkLst>
            <pc:docMk/>
            <pc:sldMk cId="4164317274" sldId="434"/>
            <ac:grpSpMk id="45" creationId="{93B55125-75E2-44C3-AE15-7FD581236CBE}"/>
          </ac:grpSpMkLst>
        </pc:grpChg>
      </pc:sldChg>
      <pc:sldChg chg="modSp mod">
        <pc:chgData name="Angela Schuster" userId="1da8cffb-e2aa-428e-a865-4e515bc25ab1" providerId="ADAL" clId="{11233B4E-122E-4356-8068-6039324B1259}" dt="2021-02-08T00:23:01.271" v="40"/>
        <pc:sldMkLst>
          <pc:docMk/>
          <pc:sldMk cId="1059724138" sldId="446"/>
        </pc:sldMkLst>
        <pc:spChg chg="mod">
          <ac:chgData name="Angela Schuster" userId="1da8cffb-e2aa-428e-a865-4e515bc25ab1" providerId="ADAL" clId="{11233B4E-122E-4356-8068-6039324B1259}" dt="2021-02-08T00:23:01.271" v="40"/>
          <ac:spMkLst>
            <pc:docMk/>
            <pc:sldMk cId="1059724138" sldId="446"/>
            <ac:spMk id="2" creationId="{16E06CDB-AF90-49EF-8518-785C216D36CE}"/>
          </ac:spMkLst>
        </pc:spChg>
      </pc:sldChg>
      <pc:sldChg chg="modSp add mod modNotesTx">
        <pc:chgData name="Angela Schuster" userId="1da8cffb-e2aa-428e-a865-4e515bc25ab1" providerId="ADAL" clId="{11233B4E-122E-4356-8068-6039324B1259}" dt="2021-02-08T02:54:15.008" v="2445" actId="6549"/>
        <pc:sldMkLst>
          <pc:docMk/>
          <pc:sldMk cId="3862246553" sldId="447"/>
        </pc:sldMkLst>
        <pc:spChg chg="mod">
          <ac:chgData name="Angela Schuster" userId="1da8cffb-e2aa-428e-a865-4e515bc25ab1" providerId="ADAL" clId="{11233B4E-122E-4356-8068-6039324B1259}" dt="2021-02-08T00:45:58.344" v="1114" actId="20577"/>
          <ac:spMkLst>
            <pc:docMk/>
            <pc:sldMk cId="3862246553" sldId="447"/>
            <ac:spMk id="10" creationId="{806DB9D7-323C-4EA1-B725-09A0E47DECC2}"/>
          </ac:spMkLst>
        </pc:spChg>
      </pc:sldChg>
      <pc:sldChg chg="modSp add mod modNotesTx">
        <pc:chgData name="Angela Schuster" userId="1da8cffb-e2aa-428e-a865-4e515bc25ab1" providerId="ADAL" clId="{11233B4E-122E-4356-8068-6039324B1259}" dt="2021-02-08T07:54:13.991" v="4574" actId="115"/>
        <pc:sldMkLst>
          <pc:docMk/>
          <pc:sldMk cId="4179139577" sldId="448"/>
        </pc:sldMkLst>
        <pc:spChg chg="mod">
          <ac:chgData name="Angela Schuster" userId="1da8cffb-e2aa-428e-a865-4e515bc25ab1" providerId="ADAL" clId="{11233B4E-122E-4356-8068-6039324B1259}" dt="2021-02-08T07:38:54.752" v="4558" actId="1076"/>
          <ac:spMkLst>
            <pc:docMk/>
            <pc:sldMk cId="4179139577" sldId="448"/>
            <ac:spMk id="34" creationId="{EE381AE1-543C-4D21-841A-A7ADAFAC3928}"/>
          </ac:spMkLst>
        </pc:spChg>
        <pc:spChg chg="mod">
          <ac:chgData name="Angela Schuster" userId="1da8cffb-e2aa-428e-a865-4e515bc25ab1" providerId="ADAL" clId="{11233B4E-122E-4356-8068-6039324B1259}" dt="2021-02-08T07:38:34.792" v="4552" actId="1076"/>
          <ac:spMkLst>
            <pc:docMk/>
            <pc:sldMk cId="4179139577" sldId="448"/>
            <ac:spMk id="35" creationId="{20CDDCDE-219A-40EE-BAC2-304040353202}"/>
          </ac:spMkLst>
        </pc:spChg>
        <pc:spChg chg="mod">
          <ac:chgData name="Angela Schuster" userId="1da8cffb-e2aa-428e-a865-4e515bc25ab1" providerId="ADAL" clId="{11233B4E-122E-4356-8068-6039324B1259}" dt="2021-02-08T07:38:38.536" v="4553" actId="1076"/>
          <ac:spMkLst>
            <pc:docMk/>
            <pc:sldMk cId="4179139577" sldId="448"/>
            <ac:spMk id="36" creationId="{F999146D-46C9-4928-8B3F-50AA0837EB61}"/>
          </ac:spMkLst>
        </pc:spChg>
        <pc:spChg chg="mod">
          <ac:chgData name="Angela Schuster" userId="1da8cffb-e2aa-428e-a865-4e515bc25ab1" providerId="ADAL" clId="{11233B4E-122E-4356-8068-6039324B1259}" dt="2021-02-08T07:38:42.023" v="4554" actId="1076"/>
          <ac:spMkLst>
            <pc:docMk/>
            <pc:sldMk cId="4179139577" sldId="448"/>
            <ac:spMk id="37" creationId="{2E37F3C2-BACB-4BA0-8E18-3D3BBBDFB8FA}"/>
          </ac:spMkLst>
        </pc:spChg>
        <pc:spChg chg="mod">
          <ac:chgData name="Angela Schuster" userId="1da8cffb-e2aa-428e-a865-4e515bc25ab1" providerId="ADAL" clId="{11233B4E-122E-4356-8068-6039324B1259}" dt="2021-02-08T07:38:45.484" v="4555" actId="1076"/>
          <ac:spMkLst>
            <pc:docMk/>
            <pc:sldMk cId="4179139577" sldId="448"/>
            <ac:spMk id="38" creationId="{B44B0AB8-828E-435E-AF82-7AC74E6E65D2}"/>
          </ac:spMkLst>
        </pc:spChg>
        <pc:spChg chg="mod">
          <ac:chgData name="Angela Schuster" userId="1da8cffb-e2aa-428e-a865-4e515bc25ab1" providerId="ADAL" clId="{11233B4E-122E-4356-8068-6039324B1259}" dt="2021-02-08T07:38:50.303" v="4557" actId="1037"/>
          <ac:spMkLst>
            <pc:docMk/>
            <pc:sldMk cId="4179139577" sldId="448"/>
            <ac:spMk id="39" creationId="{4BFD8AE2-F5B3-4435-A53E-3F1C16F5F769}"/>
          </ac:spMkLst>
        </pc:spChg>
        <pc:grpChg chg="mod">
          <ac:chgData name="Angela Schuster" userId="1da8cffb-e2aa-428e-a865-4e515bc25ab1" providerId="ADAL" clId="{11233B4E-122E-4356-8068-6039324B1259}" dt="2021-02-08T07:38:26.114" v="4550" actId="688"/>
          <ac:grpSpMkLst>
            <pc:docMk/>
            <pc:sldMk cId="4179139577" sldId="448"/>
            <ac:grpSpMk id="45" creationId="{93B55125-75E2-44C3-AE15-7FD581236CBE}"/>
          </ac:grpSpMkLst>
        </pc:grpChg>
      </pc:sldChg>
      <pc:sldChg chg="add">
        <pc:chgData name="Angela Schuster" userId="1da8cffb-e2aa-428e-a865-4e515bc25ab1" providerId="ADAL" clId="{11233B4E-122E-4356-8068-6039324B1259}" dt="2021-02-16T05:07:24.243" v="5424"/>
        <pc:sldMkLst>
          <pc:docMk/>
          <pc:sldMk cId="3999238932" sldId="450"/>
        </pc:sldMkLst>
      </pc:sldChg>
      <pc:sldChg chg="add">
        <pc:chgData name="Angela Schuster" userId="1da8cffb-e2aa-428e-a865-4e515bc25ab1" providerId="ADAL" clId="{11233B4E-122E-4356-8068-6039324B1259}" dt="2021-02-16T05:07:24.243" v="5424"/>
        <pc:sldMkLst>
          <pc:docMk/>
          <pc:sldMk cId="3256734068" sldId="451"/>
        </pc:sldMkLst>
      </pc:sldChg>
      <pc:sldChg chg="add">
        <pc:chgData name="Angela Schuster" userId="1da8cffb-e2aa-428e-a865-4e515bc25ab1" providerId="ADAL" clId="{11233B4E-122E-4356-8068-6039324B1259}" dt="2021-02-16T05:07:24.243" v="5424"/>
        <pc:sldMkLst>
          <pc:docMk/>
          <pc:sldMk cId="2592908294" sldId="452"/>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3" dt="2021-03-04T16:00:39.597" idx="1">
    <p:pos x="10" y="10"/>
    <p:text/>
    <p:extLst>
      <p:ext uri="{C676402C-5697-4E1C-873F-D02D1690AC5C}">
        <p15:threadingInfo xmlns:p15="http://schemas.microsoft.com/office/powerpoint/2012/main" timeZoneBias="-6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51AEFC-7A6E-4146-9088-4A7AF49DF977}" type="datetimeFigureOut">
              <a:rPr lang="en-US" smtClean="0"/>
              <a:t>4/1/2021</a:t>
            </a:fld>
            <a:endParaRPr lang="en-US"/>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4697D-DD46-40BF-8AD7-E8FBBCF37496}" type="slidenum">
              <a:rPr lang="en-US" smtClean="0"/>
              <a:t>‹#›</a:t>
            </a:fld>
            <a:endParaRPr lang="en-US"/>
          </a:p>
        </p:txBody>
      </p:sp>
    </p:spTree>
    <p:extLst>
      <p:ext uri="{BB962C8B-B14F-4D97-AF65-F5344CB8AC3E}">
        <p14:creationId xmlns:p14="http://schemas.microsoft.com/office/powerpoint/2010/main" val="4293072514"/>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flyboss.com.au/sheep-goats/files/pages/treatment/insecticide-resistance/resistance-management-strategies/190415-SHEEP-BLOWFLY-RESISTANCE-MANAGEMENT-STRATEGY-FINAL-GD3349.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flyboss.com.au/sheep-goats/files/pages/treatment/insecticide-resistance/resistance-management-strategies/GD4044-Fly-in-the-Ointment-Factsheet-3.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www.flyboss.com.au/sheep-goats/management/national-risk-maps.php"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defTabSz="685983" rtl="0" eaLnBrk="1" latinLnBrk="0" hangingPunct="1">
              <a:lnSpc>
                <a:spcPct val="107000"/>
              </a:lnSpc>
              <a:spcAft>
                <a:spcPts val="300"/>
              </a:spcAft>
              <a:buFont typeface="Arial" panose="020B0604020202020204" pitchFamily="34" charset="0"/>
              <a:buChar char="•"/>
            </a:pPr>
            <a:r>
              <a:rPr lang="en-AU" sz="900" i="1" kern="1200" dirty="0">
                <a:solidFill>
                  <a:srgbClr val="000000"/>
                </a:solidFill>
                <a:effectLst/>
                <a:latin typeface="+mn-lt"/>
                <a:ea typeface="+mn-ea"/>
                <a:cs typeface="+mn-cs"/>
              </a:rPr>
              <a:t>This session has been developed for you to deliver as required. This may be at a group setting such as an event workshop, or one-to-one, for example with a client.</a:t>
            </a:r>
          </a:p>
          <a:p>
            <a:pPr marL="342900" lvl="0" indent="-342900" algn="l" defTabSz="685983" rtl="0" eaLnBrk="1" latinLnBrk="0" hangingPunct="1">
              <a:lnSpc>
                <a:spcPct val="107000"/>
              </a:lnSpc>
              <a:spcAft>
                <a:spcPts val="300"/>
              </a:spcAft>
              <a:buFont typeface="Arial" panose="020B0604020202020204" pitchFamily="34" charset="0"/>
              <a:buChar char="•"/>
            </a:pPr>
            <a:endParaRPr lang="en-AU" sz="900" i="1" kern="1200" dirty="0">
              <a:solidFill>
                <a:srgbClr val="000000"/>
              </a:solidFill>
              <a:effectLst/>
              <a:latin typeface="+mn-lt"/>
              <a:ea typeface="+mn-ea"/>
              <a:cs typeface="+mn-cs"/>
            </a:endParaRPr>
          </a:p>
          <a:p>
            <a:pPr marL="342900" lvl="0" indent="-342900" algn="l" defTabSz="685983" rtl="0" eaLnBrk="1" latinLnBrk="0" hangingPunct="1">
              <a:lnSpc>
                <a:spcPct val="107000"/>
              </a:lnSpc>
              <a:spcAft>
                <a:spcPts val="300"/>
              </a:spcAft>
              <a:buFont typeface="Arial" panose="020B0604020202020204" pitchFamily="34" charset="0"/>
              <a:buChar char="•"/>
            </a:pPr>
            <a:r>
              <a:rPr lang="en-AU" sz="900" i="1" kern="1200" dirty="0">
                <a:solidFill>
                  <a:srgbClr val="000000"/>
                </a:solidFill>
                <a:effectLst/>
                <a:latin typeface="+mn-lt"/>
                <a:ea typeface="+mn-ea"/>
                <a:cs typeface="+mn-cs"/>
              </a:rPr>
              <a:t>In the presentation there are notes against each slide. </a:t>
            </a:r>
          </a:p>
          <a:p>
            <a:pPr marL="171450" lvl="0" indent="-171450" algn="l" defTabSz="685983" rtl="0" eaLnBrk="1" latinLnBrk="0" hangingPunct="1">
              <a:lnSpc>
                <a:spcPct val="107000"/>
              </a:lnSpc>
              <a:spcAft>
                <a:spcPts val="300"/>
              </a:spcAft>
              <a:buFont typeface="Arial" panose="020B0604020202020204" pitchFamily="34" charset="0"/>
              <a:buChar char="•"/>
            </a:pPr>
            <a:endParaRPr lang="en-AU" sz="900" i="1" kern="1200" dirty="0">
              <a:solidFill>
                <a:srgbClr val="000000"/>
              </a:solidFill>
              <a:effectLst/>
              <a:latin typeface="+mn-lt"/>
              <a:ea typeface="+mn-ea"/>
              <a:cs typeface="+mn-cs"/>
            </a:endParaRPr>
          </a:p>
          <a:p>
            <a:pPr marL="342900" lvl="0" indent="-342900" algn="l" defTabSz="685983" rtl="0" eaLnBrk="1" latinLnBrk="0" hangingPunct="1">
              <a:lnSpc>
                <a:spcPct val="107000"/>
              </a:lnSpc>
              <a:spcAft>
                <a:spcPts val="300"/>
              </a:spcAft>
              <a:buFont typeface="Arial" panose="020B0604020202020204" pitchFamily="34" charset="0"/>
              <a:buChar char="•"/>
            </a:pPr>
            <a:r>
              <a:rPr lang="en-AU" sz="900" i="1" kern="1200" dirty="0">
                <a:solidFill>
                  <a:srgbClr val="000000"/>
                </a:solidFill>
                <a:effectLst/>
                <a:latin typeface="+mn-lt"/>
                <a:ea typeface="+mn-ea"/>
                <a:cs typeface="+mn-cs"/>
              </a:rPr>
              <a:t>Where text appears in italics, it indicates notes for you to consider or instructions. Normal text indicates the content which should be delivered with the slide.</a:t>
            </a:r>
          </a:p>
          <a:p>
            <a:pPr marL="342900" lvl="0" indent="-342900" algn="l" defTabSz="685983" rtl="0" eaLnBrk="1" latinLnBrk="0" hangingPunct="1">
              <a:lnSpc>
                <a:spcPct val="107000"/>
              </a:lnSpc>
              <a:spcAft>
                <a:spcPts val="300"/>
              </a:spcAft>
              <a:buFont typeface="Arial" panose="020B0604020202020204" pitchFamily="34" charset="0"/>
              <a:buChar char="•"/>
            </a:pPr>
            <a:endParaRPr lang="en-AU" sz="900" i="1" kern="1200" dirty="0">
              <a:solidFill>
                <a:srgbClr val="000000"/>
              </a:solidFill>
              <a:effectLst/>
              <a:latin typeface="+mn-lt"/>
              <a:ea typeface="+mn-ea"/>
              <a:cs typeface="+mn-cs"/>
            </a:endParaRPr>
          </a:p>
          <a:p>
            <a:pPr marL="342900" lvl="0" indent="-342900" algn="l" defTabSz="685983" rtl="0" eaLnBrk="1" latinLnBrk="0" hangingPunct="1">
              <a:lnSpc>
                <a:spcPct val="107000"/>
              </a:lnSpc>
              <a:spcAft>
                <a:spcPts val="300"/>
              </a:spcAft>
              <a:buFont typeface="Arial" panose="020B0604020202020204" pitchFamily="34" charset="0"/>
              <a:buChar char="•"/>
            </a:pPr>
            <a:r>
              <a:rPr lang="en-AU" sz="900" i="1" kern="1200" dirty="0">
                <a:solidFill>
                  <a:srgbClr val="000000"/>
                </a:solidFill>
                <a:effectLst/>
                <a:latin typeface="+mn-lt"/>
                <a:ea typeface="+mn-ea"/>
                <a:cs typeface="+mn-cs"/>
              </a:rPr>
              <a:t>You should run this presentation as a PowerPoint show and have the Word document with you for prompts or, if you have two screens, run in Presenter mode so you can see these notes and your audience can see the presentation.</a:t>
            </a:r>
          </a:p>
          <a:p>
            <a:pPr marL="342900" lvl="0" indent="-342900" algn="l" defTabSz="685983" rtl="0" eaLnBrk="1" latinLnBrk="0" hangingPunct="1">
              <a:lnSpc>
                <a:spcPct val="107000"/>
              </a:lnSpc>
              <a:spcAft>
                <a:spcPts val="300"/>
              </a:spcAft>
              <a:buFont typeface="Arial" panose="020B0604020202020204" pitchFamily="34" charset="0"/>
              <a:buChar char="•"/>
            </a:pPr>
            <a:endParaRPr lang="en-AU" sz="900" i="1" kern="1200" dirty="0">
              <a:solidFill>
                <a:srgbClr val="000000"/>
              </a:solidFill>
              <a:effectLst/>
              <a:latin typeface="+mn-lt"/>
              <a:ea typeface="+mn-ea"/>
              <a:cs typeface="+mn-cs"/>
            </a:endParaRPr>
          </a:p>
          <a:p>
            <a:pPr marL="342900" marR="0" lvl="0" indent="-342900" algn="l" defTabSz="685983" rtl="0" eaLnBrk="1" fontAlgn="auto" latinLnBrk="0" hangingPunct="1">
              <a:lnSpc>
                <a:spcPct val="107000"/>
              </a:lnSpc>
              <a:spcBef>
                <a:spcPts val="0"/>
              </a:spcBef>
              <a:spcAft>
                <a:spcPts val="300"/>
              </a:spcAft>
              <a:buClrTx/>
              <a:buSzTx/>
              <a:buFont typeface="Arial" panose="020B0604020202020204" pitchFamily="34" charset="0"/>
              <a:buChar char="•"/>
              <a:tabLst/>
              <a:defRPr/>
            </a:pPr>
            <a:r>
              <a:rPr lang="en-AU" sz="900" i="1" dirty="0">
                <a:solidFill>
                  <a:srgbClr val="000000"/>
                </a:solidFill>
                <a:effectLst/>
                <a:latin typeface="Noto Sans Symbols"/>
                <a:ea typeface="Noto Sans Symbols"/>
                <a:cs typeface="Noto Sans Symbols"/>
              </a:rPr>
              <a:t>Introduce yourself as the deliverer.</a:t>
            </a:r>
          </a:p>
          <a:p>
            <a:pPr marL="0" lvl="0" indent="0" algn="l" defTabSz="685983" rtl="0" eaLnBrk="1" latinLnBrk="0" hangingPunct="1">
              <a:lnSpc>
                <a:spcPct val="107000"/>
              </a:lnSpc>
              <a:spcAft>
                <a:spcPts val="300"/>
              </a:spcAft>
              <a:buFont typeface="Arial" panose="020B0604020202020204" pitchFamily="34" charset="0"/>
              <a:buNone/>
            </a:pPr>
            <a:endParaRPr lang="en-AU" sz="900" i="1" kern="1200" dirty="0">
              <a:solidFill>
                <a:srgbClr val="000000"/>
              </a:solidFill>
              <a:effectLst/>
              <a:latin typeface="+mn-lt"/>
              <a:ea typeface="+mn-ea"/>
              <a:cs typeface="+mn-cs"/>
            </a:endParaRPr>
          </a:p>
          <a:p>
            <a:pPr marL="342900" lvl="0" indent="-342900" algn="l" defTabSz="685983" rtl="0" eaLnBrk="1" latinLnBrk="0" hangingPunct="1">
              <a:lnSpc>
                <a:spcPct val="107000"/>
              </a:lnSpc>
              <a:spcAft>
                <a:spcPts val="300"/>
              </a:spcAft>
              <a:buFont typeface="Arial" panose="020B0604020202020204" pitchFamily="34" charset="0"/>
              <a:buChar char="●"/>
            </a:pPr>
            <a:endParaRPr lang="en-AU" sz="900" i="1" kern="1200" dirty="0">
              <a:solidFill>
                <a:srgbClr val="000000"/>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3CE4697D-DD46-40BF-8AD7-E8FBBCF37496}" type="slidenum">
              <a:rPr lang="en-US" smtClean="0"/>
              <a:t>1</a:t>
            </a:fld>
            <a:endParaRPr lang="en-US"/>
          </a:p>
        </p:txBody>
      </p:sp>
    </p:spTree>
    <p:extLst>
      <p:ext uri="{BB962C8B-B14F-4D97-AF65-F5344CB8AC3E}">
        <p14:creationId xmlns:p14="http://schemas.microsoft.com/office/powerpoint/2010/main" val="3863978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tabLst>
                <a:tab pos="291465" algn="l"/>
                <a:tab pos="651510" algn="l"/>
              </a:tabLst>
            </a:pPr>
            <a:r>
              <a:rPr lang="en-AU" sz="900" dirty="0">
                <a:effectLst/>
                <a:latin typeface="+mn-lt"/>
                <a:ea typeface="Noto Sans Symbols"/>
                <a:cs typeface="Noto Sans Symbols"/>
              </a:rPr>
              <a:t>That covers weather conditions which is one of the requirements for strike. </a:t>
            </a:r>
          </a:p>
          <a:p>
            <a:pPr marL="342900" lvl="0" indent="-342900">
              <a:lnSpc>
                <a:spcPct val="107000"/>
              </a:lnSpc>
              <a:spcAft>
                <a:spcPts val="300"/>
              </a:spcAft>
              <a:buFont typeface="Arial" panose="020B0604020202020204" pitchFamily="34" charset="0"/>
              <a:buChar char="•"/>
              <a:tabLst>
                <a:tab pos="291465" algn="l"/>
                <a:tab pos="651510" algn="l"/>
              </a:tabLst>
            </a:pPr>
            <a:endParaRPr lang="en-AU" sz="900" dirty="0">
              <a:effectLst/>
              <a:latin typeface="+mn-lt"/>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r>
              <a:rPr lang="en-AU" sz="900" dirty="0">
                <a:effectLst/>
                <a:latin typeface="+mn-lt"/>
                <a:ea typeface="Noto Sans Symbols"/>
                <a:cs typeface="Noto Sans Symbols"/>
              </a:rPr>
              <a:t>We will now talk about the next condition required for flystrike which is the presence of flies.</a:t>
            </a:r>
          </a:p>
          <a:p>
            <a:pPr marL="342900" lvl="0" indent="-342900">
              <a:lnSpc>
                <a:spcPct val="107000"/>
              </a:lnSpc>
              <a:spcAft>
                <a:spcPts val="300"/>
              </a:spcAft>
              <a:buFont typeface="Arial" panose="020B0604020202020204" pitchFamily="34" charset="0"/>
              <a:buChar char="•"/>
              <a:tabLst>
                <a:tab pos="291465" algn="l"/>
                <a:tab pos="651510" algn="l"/>
              </a:tabLst>
            </a:pPr>
            <a:endParaRPr lang="en-AU" sz="900" dirty="0">
              <a:effectLst/>
              <a:latin typeface="+mn-lt"/>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r>
              <a:rPr lang="en-AU" sz="900" dirty="0">
                <a:effectLst/>
                <a:latin typeface="+mn-lt"/>
                <a:ea typeface="Noto Sans Symbols"/>
                <a:cs typeface="Noto Sans Symbols"/>
              </a:rPr>
              <a:t>You will hear more about the culprit as we work through today’s presentation but let’s introduce you to </a:t>
            </a:r>
            <a:r>
              <a:rPr lang="en-AU" sz="900" dirty="0" err="1">
                <a:effectLst/>
                <a:latin typeface="+mn-lt"/>
                <a:ea typeface="Noto Sans Symbols"/>
                <a:cs typeface="Noto Sans Symbols"/>
              </a:rPr>
              <a:t>Lucilia</a:t>
            </a:r>
            <a:r>
              <a:rPr lang="en-AU" sz="900" dirty="0">
                <a:effectLst/>
                <a:latin typeface="+mn-lt"/>
                <a:ea typeface="Noto Sans Symbols"/>
                <a:cs typeface="Noto Sans Symbols"/>
              </a:rPr>
              <a:t> </a:t>
            </a:r>
            <a:r>
              <a:rPr lang="en-AU" sz="900" dirty="0" err="1">
                <a:effectLst/>
                <a:latin typeface="+mn-lt"/>
                <a:ea typeface="Noto Sans Symbols"/>
                <a:cs typeface="Noto Sans Symbols"/>
              </a:rPr>
              <a:t>cuprina</a:t>
            </a:r>
            <a:r>
              <a:rPr lang="en-AU" sz="900" dirty="0">
                <a:effectLst/>
                <a:latin typeface="+mn-lt"/>
                <a:ea typeface="Noto Sans Symbols"/>
                <a:cs typeface="Noto Sans Symbols"/>
              </a:rPr>
              <a:t>.</a:t>
            </a:r>
          </a:p>
          <a:p>
            <a:pPr marL="342900" lvl="0" indent="-342900">
              <a:lnSpc>
                <a:spcPct val="107000"/>
              </a:lnSpc>
              <a:spcAft>
                <a:spcPts val="300"/>
              </a:spcAft>
              <a:buFont typeface="Arial" panose="020B0604020202020204" pitchFamily="34" charset="0"/>
              <a:buChar char="•"/>
              <a:tabLst>
                <a:tab pos="291465" algn="l"/>
                <a:tab pos="651510" algn="l"/>
              </a:tabLst>
            </a:pPr>
            <a:endParaRPr lang="en-AU" sz="900" dirty="0">
              <a:effectLst/>
              <a:latin typeface="+mn-lt"/>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r>
              <a:rPr lang="en-AU" sz="900" dirty="0">
                <a:effectLst/>
                <a:latin typeface="+mn-lt"/>
                <a:ea typeface="Noto Sans Symbols"/>
                <a:cs typeface="Noto Sans Symbols"/>
              </a:rPr>
              <a:t>A pretty name but this fly, generally known as the Australian sheep blowfly, is responsible for initiating 90% of flystrike in sheep.</a:t>
            </a:r>
          </a:p>
          <a:p>
            <a:pPr marL="342900" lvl="0" indent="-342900">
              <a:lnSpc>
                <a:spcPct val="107000"/>
              </a:lnSpc>
              <a:spcAft>
                <a:spcPts val="300"/>
              </a:spcAft>
              <a:buFont typeface="Arial" panose="020B0604020202020204" pitchFamily="34" charset="0"/>
              <a:buChar char="•"/>
              <a:tabLst>
                <a:tab pos="291465" algn="l"/>
                <a:tab pos="651510" algn="l"/>
              </a:tabLst>
            </a:pPr>
            <a:endParaRPr lang="en-AU" sz="900" dirty="0">
              <a:effectLst/>
              <a:latin typeface="+mn-lt"/>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r>
              <a:rPr lang="en-AU" sz="900" dirty="0">
                <a:effectLst/>
                <a:latin typeface="+mn-lt"/>
                <a:ea typeface="Noto Sans Symbols"/>
                <a:cs typeface="Noto Sans Symbols"/>
              </a:rPr>
              <a:t>As you can see, it’s a very distinctive looking blowfly.</a:t>
            </a:r>
          </a:p>
          <a:p>
            <a:pPr marL="342900" lvl="0" indent="-342900">
              <a:lnSpc>
                <a:spcPct val="107000"/>
              </a:lnSpc>
              <a:spcAft>
                <a:spcPts val="300"/>
              </a:spcAft>
              <a:buFont typeface="Arial" panose="020B0604020202020204" pitchFamily="34" charset="0"/>
              <a:buChar char="•"/>
              <a:tabLst>
                <a:tab pos="291465" algn="l"/>
                <a:tab pos="651510" algn="l"/>
              </a:tabLst>
            </a:pPr>
            <a:endParaRPr lang="en-AU" sz="900" dirty="0">
              <a:effectLst/>
              <a:latin typeface="+mn-lt"/>
              <a:ea typeface="Noto Sans Symbols"/>
              <a:cs typeface="Noto Sans Symbols"/>
            </a:endParaRPr>
          </a:p>
          <a:p>
            <a:pPr marL="342900" lvl="0" indent="-342900" algn="l" defTabSz="914400" rtl="0" eaLnBrk="1" latinLnBrk="0" hangingPunct="1">
              <a:lnSpc>
                <a:spcPct val="107000"/>
              </a:lnSpc>
              <a:spcAft>
                <a:spcPts val="300"/>
              </a:spcAft>
              <a:buFont typeface="Arial" panose="020B0604020202020204" pitchFamily="34" charset="0"/>
              <a:buChar char="•"/>
              <a:tabLst>
                <a:tab pos="291465" algn="l"/>
                <a:tab pos="651510" algn="l"/>
              </a:tabLst>
            </a:pPr>
            <a:r>
              <a:rPr lang="en-AU" sz="900" kern="1200" dirty="0">
                <a:solidFill>
                  <a:schemeClr val="tx1"/>
                </a:solidFill>
                <a:effectLst/>
                <a:latin typeface="+mn-lt"/>
                <a:ea typeface="Calibri" panose="020F0502020204030204" pitchFamily="34" charset="0"/>
              </a:rPr>
              <a:t>After the Australian sheep blowfly has initiated a strike, other fly species may attack the animal and can cause additional damage which is sometimes more severe.</a:t>
            </a:r>
            <a:endParaRPr lang="en-AU" sz="900" kern="1200" dirty="0">
              <a:solidFill>
                <a:schemeClr val="tx1"/>
              </a:solidFill>
              <a:effectLst/>
              <a:latin typeface="+mn-lt"/>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10</a:t>
            </a:fld>
            <a:endParaRPr lang="en-AU"/>
          </a:p>
        </p:txBody>
      </p:sp>
    </p:spTree>
    <p:extLst>
      <p:ext uri="{BB962C8B-B14F-4D97-AF65-F5344CB8AC3E}">
        <p14:creationId xmlns:p14="http://schemas.microsoft.com/office/powerpoint/2010/main" val="976070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tabLst>
                <a:tab pos="291465" algn="l"/>
              </a:tabLst>
            </a:pPr>
            <a:r>
              <a:rPr lang="en-AU" sz="900" dirty="0">
                <a:solidFill>
                  <a:srgbClr val="000000"/>
                </a:solidFill>
                <a:effectLst/>
                <a:latin typeface="+mn-lt"/>
                <a:ea typeface="Noto Sans Symbols"/>
                <a:cs typeface="Noto Sans Symbols"/>
              </a:rPr>
              <a:t>The final requirement for flystrike is susceptible sheep.</a:t>
            </a:r>
          </a:p>
          <a:p>
            <a:pPr marL="342900" lvl="0" indent="-342900">
              <a:lnSpc>
                <a:spcPct val="107000"/>
              </a:lnSpc>
              <a:spcAft>
                <a:spcPts val="300"/>
              </a:spcAft>
              <a:buFont typeface="Arial" panose="020B0604020202020204" pitchFamily="34" charset="0"/>
              <a:buChar char="•"/>
              <a:tabLst>
                <a:tab pos="291465" algn="l"/>
              </a:tabLst>
            </a:pPr>
            <a:endParaRPr lang="en-AU" sz="900" dirty="0">
              <a:effectLst/>
              <a:latin typeface="+mn-lt"/>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Lst>
            </a:pPr>
            <a:r>
              <a:rPr lang="en-AU" sz="900" dirty="0">
                <a:solidFill>
                  <a:srgbClr val="000000"/>
                </a:solidFill>
                <a:effectLst/>
                <a:latin typeface="+mn-lt"/>
                <a:ea typeface="Noto Sans Symbols"/>
                <a:cs typeface="Noto Sans Symbols"/>
              </a:rPr>
              <a:t>Some sheep are more inclined to be struck than others and are more at risk than others.</a:t>
            </a:r>
          </a:p>
          <a:p>
            <a:pPr marL="342900" lvl="0" indent="-342900">
              <a:lnSpc>
                <a:spcPct val="107000"/>
              </a:lnSpc>
              <a:spcAft>
                <a:spcPts val="300"/>
              </a:spcAft>
              <a:buFont typeface="Arial" panose="020B0604020202020204" pitchFamily="34" charset="0"/>
              <a:buChar char="•"/>
              <a:tabLst>
                <a:tab pos="291465" algn="l"/>
              </a:tabLst>
            </a:pPr>
            <a:endParaRPr lang="en-AU" sz="900" dirty="0">
              <a:effectLst/>
              <a:latin typeface="+mn-lt"/>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Lst>
            </a:pPr>
            <a:r>
              <a:rPr lang="en-AU" sz="900" dirty="0">
                <a:solidFill>
                  <a:srgbClr val="000000"/>
                </a:solidFill>
                <a:effectLst/>
                <a:latin typeface="+mn-lt"/>
                <a:ea typeface="Noto Sans Symbols"/>
                <a:cs typeface="Noto Sans Symbols"/>
              </a:rPr>
              <a:t>The number of susceptible sheep is a key factor influencing the extent of flystrike in a mob. </a:t>
            </a:r>
          </a:p>
          <a:p>
            <a:pPr marL="342900" lvl="0" indent="-342900">
              <a:lnSpc>
                <a:spcPct val="107000"/>
              </a:lnSpc>
              <a:spcAft>
                <a:spcPts val="300"/>
              </a:spcAft>
              <a:buFont typeface="Arial" panose="020B0604020202020204" pitchFamily="34" charset="0"/>
              <a:buChar char="•"/>
              <a:tabLst>
                <a:tab pos="291465" algn="l"/>
              </a:tabLst>
            </a:pPr>
            <a:endParaRPr lang="en-AU" sz="900" dirty="0">
              <a:effectLst/>
              <a:latin typeface="+mn-lt"/>
              <a:ea typeface="Noto Sans Symbols"/>
              <a:cs typeface="Noto Sans Symbols"/>
            </a:endParaRPr>
          </a:p>
          <a:p>
            <a:pPr marL="342900" lvl="0" indent="-342900" algn="l" defTabSz="914400" rtl="0" eaLnBrk="1" latinLnBrk="0" hangingPunct="1">
              <a:lnSpc>
                <a:spcPct val="107000"/>
              </a:lnSpc>
              <a:spcAft>
                <a:spcPts val="300"/>
              </a:spcAft>
              <a:buFont typeface="Arial" panose="020B0604020202020204" pitchFamily="34" charset="0"/>
              <a:buChar char="•"/>
              <a:tabLst>
                <a:tab pos="291465" algn="l"/>
              </a:tabLst>
            </a:pPr>
            <a:r>
              <a:rPr lang="en-AU" sz="900" kern="1200" dirty="0">
                <a:solidFill>
                  <a:srgbClr val="000000"/>
                </a:solidFill>
                <a:effectLst/>
                <a:latin typeface="+mn-lt"/>
                <a:ea typeface="Calibri" panose="020F0502020204030204" pitchFamily="34" charset="0"/>
              </a:rPr>
              <a:t>The more sheep at risk in the mob, the greater the risk of a fly wave occurring.</a:t>
            </a:r>
            <a:endParaRPr lang="en-AU" sz="900" kern="1200"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11</a:t>
            </a:fld>
            <a:endParaRPr lang="en-AU"/>
          </a:p>
        </p:txBody>
      </p:sp>
    </p:spTree>
    <p:extLst>
      <p:ext uri="{BB962C8B-B14F-4D97-AF65-F5344CB8AC3E}">
        <p14:creationId xmlns:p14="http://schemas.microsoft.com/office/powerpoint/2010/main" val="3283278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gn="l" defTabSz="914400" rtl="0" eaLnBrk="1" latinLnBrk="0" hangingPunct="1">
              <a:lnSpc>
                <a:spcPct val="107000"/>
              </a:lnSpc>
              <a:spcAft>
                <a:spcPts val="300"/>
              </a:spcAft>
              <a:buFont typeface="Arial" panose="020B0604020202020204" pitchFamily="34" charset="0"/>
              <a:buChar char="•"/>
              <a:tabLst>
                <a:tab pos="291465" algn="l"/>
              </a:tabLst>
            </a:pPr>
            <a:r>
              <a:rPr lang="en-AU" sz="900" kern="1200" dirty="0">
                <a:solidFill>
                  <a:srgbClr val="000000"/>
                </a:solidFill>
                <a:effectLst/>
                <a:latin typeface="+mn-lt"/>
                <a:ea typeface="Calibri" panose="020F0502020204030204" pitchFamily="34" charset="0"/>
              </a:rPr>
              <a:t>So what makes sheep susceptible to flystrike?</a:t>
            </a:r>
            <a:endParaRPr lang="en-AU" sz="900" kern="1200"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12</a:t>
            </a:fld>
            <a:endParaRPr lang="en-AU"/>
          </a:p>
        </p:txBody>
      </p:sp>
    </p:spTree>
    <p:extLst>
      <p:ext uri="{BB962C8B-B14F-4D97-AF65-F5344CB8AC3E}">
        <p14:creationId xmlns:p14="http://schemas.microsoft.com/office/powerpoint/2010/main" val="792131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tabLst>
                <a:tab pos="291465" algn="l"/>
                <a:tab pos="651510" algn="l"/>
              </a:tabLst>
            </a:pPr>
            <a:r>
              <a:rPr lang="en-AU" sz="900" dirty="0">
                <a:effectLst/>
                <a:latin typeface="+mn-lt"/>
                <a:ea typeface="Noto Sans Symbols"/>
                <a:cs typeface="Noto Sans Symbols"/>
              </a:rPr>
              <a:t>Sheep that are more likely to be struck by flies are those that have:</a:t>
            </a:r>
            <a:endParaRPr lang="en-AU" sz="500" dirty="0">
              <a:effectLst/>
              <a:latin typeface="+mn-lt"/>
              <a:ea typeface="Noto Sans Symbols"/>
              <a:cs typeface="Noto Sans Symbols"/>
            </a:endParaRPr>
          </a:p>
          <a:p>
            <a:pPr marL="742950" lvl="1" indent="-285750">
              <a:lnSpc>
                <a:spcPct val="107000"/>
              </a:lnSpc>
              <a:spcAft>
                <a:spcPts val="300"/>
              </a:spcAft>
              <a:buFont typeface="Courier New" panose="02070309020205020404" pitchFamily="49" charset="0"/>
              <a:buChar char="o"/>
            </a:pPr>
            <a:r>
              <a:rPr lang="en-AU" sz="900" dirty="0">
                <a:solidFill>
                  <a:srgbClr val="000000"/>
                </a:solidFill>
                <a:effectLst/>
                <a:latin typeface="+mn-lt"/>
                <a:ea typeface="Courier New" panose="02070309020205020404" pitchFamily="49" charset="0"/>
                <a:cs typeface="Courier New" panose="02070309020205020404" pitchFamily="49" charset="0"/>
              </a:rPr>
              <a:t>breech wrinkles;</a:t>
            </a:r>
            <a:endParaRPr lang="en-AU" sz="900" dirty="0">
              <a:effectLst/>
              <a:latin typeface="+mn-lt"/>
              <a:ea typeface="Courier New" panose="02070309020205020404" pitchFamily="49" charset="0"/>
              <a:cs typeface="Courier New" panose="02070309020205020404" pitchFamily="49" charset="0"/>
            </a:endParaRPr>
          </a:p>
          <a:p>
            <a:pPr marL="742950" lvl="1" indent="-285750">
              <a:lnSpc>
                <a:spcPct val="107000"/>
              </a:lnSpc>
              <a:spcAft>
                <a:spcPts val="300"/>
              </a:spcAft>
              <a:buFont typeface="Courier New" panose="02070309020205020404" pitchFamily="49" charset="0"/>
              <a:buChar char="o"/>
            </a:pPr>
            <a:r>
              <a:rPr lang="en-AU" sz="900" dirty="0">
                <a:solidFill>
                  <a:srgbClr val="000000"/>
                </a:solidFill>
                <a:effectLst/>
                <a:latin typeface="+mn-lt"/>
                <a:ea typeface="Courier New" panose="02070309020205020404" pitchFamily="49" charset="0"/>
                <a:cs typeface="Courier New" panose="02070309020205020404" pitchFamily="49" charset="0"/>
              </a:rPr>
              <a:t>long wool in the breech area;</a:t>
            </a:r>
            <a:endParaRPr lang="en-AU" sz="900" dirty="0">
              <a:effectLst/>
              <a:latin typeface="+mn-lt"/>
              <a:ea typeface="Courier New" panose="02070309020205020404" pitchFamily="49" charset="0"/>
              <a:cs typeface="Courier New" panose="02070309020205020404" pitchFamily="49" charset="0"/>
            </a:endParaRPr>
          </a:p>
          <a:p>
            <a:pPr marL="742950" lvl="1" indent="-285750">
              <a:lnSpc>
                <a:spcPct val="107000"/>
              </a:lnSpc>
              <a:spcAft>
                <a:spcPts val="300"/>
              </a:spcAft>
              <a:buFont typeface="Courier New" panose="02070309020205020404" pitchFamily="49" charset="0"/>
              <a:buChar char="o"/>
            </a:pPr>
            <a:r>
              <a:rPr lang="en-AU" sz="900" dirty="0" err="1">
                <a:solidFill>
                  <a:srgbClr val="000000"/>
                </a:solidFill>
                <a:effectLst/>
                <a:latin typeface="+mn-lt"/>
                <a:ea typeface="Courier New" panose="02070309020205020404" pitchFamily="49" charset="0"/>
                <a:cs typeface="Courier New" panose="02070309020205020404" pitchFamily="49" charset="0"/>
              </a:rPr>
              <a:t>dags</a:t>
            </a:r>
            <a:r>
              <a:rPr lang="en-AU" sz="900" dirty="0">
                <a:solidFill>
                  <a:srgbClr val="000000"/>
                </a:solidFill>
                <a:effectLst/>
                <a:latin typeface="+mn-lt"/>
                <a:ea typeface="Courier New" panose="02070309020205020404" pitchFamily="49" charset="0"/>
                <a:cs typeface="Courier New" panose="02070309020205020404" pitchFamily="49" charset="0"/>
              </a:rPr>
              <a:t> caused by scouring;</a:t>
            </a:r>
            <a:endParaRPr lang="en-AU" sz="900" dirty="0">
              <a:effectLst/>
              <a:latin typeface="+mn-lt"/>
              <a:ea typeface="Courier New" panose="02070309020205020404" pitchFamily="49" charset="0"/>
              <a:cs typeface="Courier New" panose="02070309020205020404" pitchFamily="49" charset="0"/>
            </a:endParaRPr>
          </a:p>
          <a:p>
            <a:pPr marL="742950" lvl="1" indent="-285750">
              <a:lnSpc>
                <a:spcPct val="107000"/>
              </a:lnSpc>
              <a:spcAft>
                <a:spcPts val="300"/>
              </a:spcAft>
              <a:buFont typeface="Courier New" panose="02070309020205020404" pitchFamily="49" charset="0"/>
              <a:buChar char="o"/>
            </a:pPr>
            <a:r>
              <a:rPr lang="en-AU" sz="900" dirty="0">
                <a:solidFill>
                  <a:srgbClr val="000000"/>
                </a:solidFill>
                <a:effectLst/>
                <a:latin typeface="+mn-lt"/>
                <a:ea typeface="Courier New" panose="02070309020205020404" pitchFamily="49" charset="0"/>
                <a:cs typeface="Courier New" panose="02070309020205020404" pitchFamily="49" charset="0"/>
              </a:rPr>
              <a:t>urine stain;</a:t>
            </a:r>
            <a:endParaRPr lang="en-AU" sz="900" dirty="0">
              <a:effectLst/>
              <a:latin typeface="+mn-lt"/>
              <a:ea typeface="Courier New" panose="02070309020205020404" pitchFamily="49" charset="0"/>
              <a:cs typeface="Courier New" panose="02070309020205020404" pitchFamily="49" charset="0"/>
            </a:endParaRPr>
          </a:p>
          <a:p>
            <a:pPr marL="742950" lvl="1" indent="-285750">
              <a:lnSpc>
                <a:spcPct val="107000"/>
              </a:lnSpc>
              <a:spcAft>
                <a:spcPts val="300"/>
              </a:spcAft>
              <a:buFont typeface="Courier New" panose="02070309020205020404" pitchFamily="49" charset="0"/>
              <a:buChar char="o"/>
            </a:pPr>
            <a:r>
              <a:rPr lang="en-AU" sz="900" dirty="0">
                <a:solidFill>
                  <a:srgbClr val="000000"/>
                </a:solidFill>
                <a:effectLst/>
                <a:latin typeface="+mn-lt"/>
                <a:ea typeface="Courier New" panose="02070309020205020404" pitchFamily="49" charset="0"/>
                <a:cs typeface="Courier New" panose="02070309020205020404" pitchFamily="49" charset="0"/>
              </a:rPr>
              <a:t>wool that is yellow;</a:t>
            </a:r>
            <a:endParaRPr lang="en-AU" sz="900" dirty="0">
              <a:effectLst/>
              <a:latin typeface="+mn-lt"/>
              <a:ea typeface="Courier New" panose="02070309020205020404" pitchFamily="49" charset="0"/>
              <a:cs typeface="Courier New" panose="02070309020205020404" pitchFamily="49" charset="0"/>
            </a:endParaRPr>
          </a:p>
          <a:p>
            <a:pPr marL="742950" lvl="1" indent="-285750">
              <a:lnSpc>
                <a:spcPct val="107000"/>
              </a:lnSpc>
              <a:spcAft>
                <a:spcPts val="300"/>
              </a:spcAft>
              <a:buFont typeface="Courier New" panose="02070309020205020404" pitchFamily="49" charset="0"/>
              <a:buChar char="o"/>
            </a:pPr>
            <a:r>
              <a:rPr lang="en-AU" sz="900" dirty="0">
                <a:solidFill>
                  <a:srgbClr val="000000"/>
                </a:solidFill>
                <a:effectLst/>
                <a:latin typeface="+mn-lt"/>
                <a:ea typeface="Courier New" panose="02070309020205020404" pitchFamily="49" charset="0"/>
                <a:cs typeface="Courier New" panose="02070309020205020404" pitchFamily="49" charset="0"/>
              </a:rPr>
              <a:t>fleece rot and dermatitis;</a:t>
            </a:r>
            <a:endParaRPr lang="en-AU" sz="900" dirty="0">
              <a:effectLst/>
              <a:latin typeface="+mn-lt"/>
              <a:ea typeface="Courier New" panose="02070309020205020404" pitchFamily="49" charset="0"/>
              <a:cs typeface="Courier New" panose="02070309020205020404" pitchFamily="49" charset="0"/>
            </a:endParaRPr>
          </a:p>
          <a:p>
            <a:pPr marL="742950" lvl="1" indent="-285750">
              <a:lnSpc>
                <a:spcPct val="107000"/>
              </a:lnSpc>
              <a:spcAft>
                <a:spcPts val="300"/>
              </a:spcAft>
              <a:buFont typeface="Courier New" panose="02070309020205020404" pitchFamily="49" charset="0"/>
              <a:buChar char="o"/>
            </a:pPr>
            <a:r>
              <a:rPr lang="en-AU" sz="900" dirty="0">
                <a:solidFill>
                  <a:srgbClr val="000000"/>
                </a:solidFill>
                <a:effectLst/>
                <a:latin typeface="+mn-lt"/>
                <a:ea typeface="Courier New" panose="02070309020205020404" pitchFamily="49" charset="0"/>
                <a:cs typeface="Courier New" panose="02070309020205020404" pitchFamily="49" charset="0"/>
              </a:rPr>
              <a:t>wet or moist wool and skin (greater risk of body strike); </a:t>
            </a:r>
          </a:p>
          <a:p>
            <a:pPr marL="742950" lvl="1" indent="-285750">
              <a:lnSpc>
                <a:spcPct val="107000"/>
              </a:lnSpc>
              <a:spcAft>
                <a:spcPts val="300"/>
              </a:spcAft>
              <a:buFont typeface="Courier New" panose="02070309020205020404" pitchFamily="49" charset="0"/>
              <a:buChar char="o"/>
            </a:pPr>
            <a:r>
              <a:rPr lang="en-AU" sz="900" dirty="0">
                <a:solidFill>
                  <a:srgbClr val="000000"/>
                </a:solidFill>
                <a:effectLst/>
                <a:latin typeface="+mn-lt"/>
                <a:ea typeface="Courier New" panose="02070309020205020404" pitchFamily="49" charset="0"/>
                <a:cs typeface="Courier New" panose="02070309020205020404" pitchFamily="49" charset="0"/>
              </a:rPr>
              <a:t>horns; and</a:t>
            </a:r>
            <a:endParaRPr lang="en-AU" sz="900" dirty="0">
              <a:effectLst/>
              <a:latin typeface="+mn-lt"/>
              <a:ea typeface="Courier New" panose="02070309020205020404" pitchFamily="49" charset="0"/>
              <a:cs typeface="Courier New" panose="02070309020205020404" pitchFamily="49" charset="0"/>
            </a:endParaRPr>
          </a:p>
          <a:p>
            <a:pPr marL="742950" lvl="1" indent="-285750">
              <a:lnSpc>
                <a:spcPct val="107000"/>
              </a:lnSpc>
              <a:spcAft>
                <a:spcPts val="300"/>
              </a:spcAft>
              <a:buFont typeface="Courier New" panose="02070309020205020404" pitchFamily="49" charset="0"/>
              <a:buChar char="o"/>
            </a:pPr>
            <a:r>
              <a:rPr lang="en-AU" sz="900" dirty="0">
                <a:solidFill>
                  <a:srgbClr val="000000"/>
                </a:solidFill>
                <a:effectLst/>
                <a:latin typeface="+mn-lt"/>
                <a:ea typeface="Courier New" panose="02070309020205020404" pitchFamily="49" charset="0"/>
                <a:cs typeface="Courier New" panose="02070309020205020404" pitchFamily="49" charset="0"/>
              </a:rPr>
              <a:t>Wounds, for example, </a:t>
            </a:r>
            <a:r>
              <a:rPr lang="en-AU" sz="900" dirty="0">
                <a:solidFill>
                  <a:srgbClr val="000000"/>
                </a:solidFill>
                <a:effectLst/>
                <a:latin typeface="+mn-lt"/>
                <a:ea typeface="Noto Sans Symbols"/>
                <a:cs typeface="Noto Sans Symbols"/>
              </a:rPr>
              <a:t>wounds caused by skin tears, abscess, dog bites or footrot, etc.</a:t>
            </a:r>
            <a:endParaRPr lang="en-AU" sz="5500" dirty="0">
              <a:solidFill>
                <a:srgbClr val="000000"/>
              </a:solidFill>
              <a:effectLst/>
              <a:latin typeface="+mn-lt"/>
              <a:ea typeface="Noto Sans Symbols"/>
              <a:cs typeface="Noto Sans Symbols"/>
            </a:endParaRPr>
          </a:p>
          <a:p>
            <a:pPr marL="742950" lvl="1" indent="-285750">
              <a:lnSpc>
                <a:spcPct val="107000"/>
              </a:lnSpc>
              <a:spcAft>
                <a:spcPts val="300"/>
              </a:spcAft>
              <a:buFont typeface="Courier New" panose="02070309020205020404" pitchFamily="49" charset="0"/>
              <a:buChar char="o"/>
            </a:pPr>
            <a:endParaRPr lang="en-AU" sz="900" dirty="0">
              <a:effectLst/>
              <a:latin typeface="+mn-lt"/>
              <a:ea typeface="Noto Sans Symbols"/>
              <a:cs typeface="Noto Sans Symbols"/>
            </a:endParaRPr>
          </a:p>
          <a:p>
            <a:pPr marL="342900" marR="0" lvl="0" indent="-34290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en-AU" sz="800" dirty="0">
                <a:solidFill>
                  <a:srgbClr val="000000"/>
                </a:solidFill>
                <a:effectLst/>
                <a:latin typeface="+mn-lt"/>
                <a:ea typeface="Noto Sans Symbols"/>
                <a:cs typeface="Noto Sans Symbols"/>
              </a:rPr>
              <a:t>Basically any wound or moist skin will attract blowflies.</a:t>
            </a:r>
          </a:p>
          <a:p>
            <a:pPr marL="342900" lvl="0" indent="-342900">
              <a:lnSpc>
                <a:spcPct val="107000"/>
              </a:lnSpc>
              <a:spcAft>
                <a:spcPts val="600"/>
              </a:spcAft>
              <a:buFont typeface="Arial" panose="020B0604020202020204" pitchFamily="34" charset="0"/>
              <a:buChar char="•"/>
            </a:pPr>
            <a:r>
              <a:rPr lang="en-AU" sz="800" dirty="0">
                <a:solidFill>
                  <a:srgbClr val="000000"/>
                </a:solidFill>
                <a:effectLst/>
                <a:latin typeface="+mn-lt"/>
                <a:ea typeface="Noto Sans Symbols"/>
                <a:cs typeface="Noto Sans Symbols"/>
              </a:rPr>
              <a:t>Sheep that have been struck in the past may also be more susceptible.</a:t>
            </a:r>
          </a:p>
          <a:p>
            <a:pPr marL="342900" marR="0" lvl="0" indent="-34290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en-AU" sz="800" dirty="0">
                <a:effectLst/>
                <a:latin typeface="+mn-lt"/>
                <a:ea typeface="Noto Sans Symbols"/>
                <a:cs typeface="Noto Sans Symbols"/>
              </a:rPr>
              <a:t>Flies use scent to find sheep, so wet sheep or those with existing strike are more attractive to them.</a:t>
            </a:r>
          </a:p>
          <a:p>
            <a:pPr marL="342900" lvl="0" indent="-342900" algn="l" defTabSz="914400" rtl="0" eaLnBrk="1" latinLnBrk="0" hangingPunct="1">
              <a:lnSpc>
                <a:spcPct val="107000"/>
              </a:lnSpc>
              <a:spcAft>
                <a:spcPts val="600"/>
              </a:spcAft>
              <a:buFont typeface="Arial" panose="020B0604020202020204" pitchFamily="34" charset="0"/>
              <a:buChar char="•"/>
            </a:pPr>
            <a:r>
              <a:rPr lang="en-AU" sz="800" kern="1200" dirty="0">
                <a:solidFill>
                  <a:srgbClr val="000000"/>
                </a:solidFill>
                <a:effectLst/>
                <a:latin typeface="+mn-lt"/>
                <a:ea typeface="Calibri" panose="020F0502020204030204" pitchFamily="34" charset="0"/>
              </a:rPr>
              <a:t>Young sheep like weaners are generally more likely to be struck especially those who are unclassed.</a:t>
            </a:r>
            <a:endParaRPr lang="en-AU" sz="800" kern="1200"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13</a:t>
            </a:fld>
            <a:endParaRPr lang="en-AU"/>
          </a:p>
        </p:txBody>
      </p:sp>
    </p:spTree>
    <p:extLst>
      <p:ext uri="{BB962C8B-B14F-4D97-AF65-F5344CB8AC3E}">
        <p14:creationId xmlns:p14="http://schemas.microsoft.com/office/powerpoint/2010/main" val="4026263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gn="l" defTabSz="914400" rtl="0" eaLnBrk="1" latinLnBrk="0" hangingPunct="1">
              <a:lnSpc>
                <a:spcPct val="107000"/>
              </a:lnSpc>
              <a:spcAft>
                <a:spcPts val="300"/>
              </a:spcAft>
              <a:buFont typeface="Arial" panose="020B0604020202020204" pitchFamily="34" charset="0"/>
              <a:buChar char="•"/>
              <a:tabLst>
                <a:tab pos="291465" algn="l"/>
              </a:tabLst>
            </a:pPr>
            <a:r>
              <a:rPr lang="en-AU" sz="900" kern="1200" dirty="0">
                <a:solidFill>
                  <a:srgbClr val="000000"/>
                </a:solidFill>
                <a:effectLst/>
                <a:latin typeface="+mn-lt"/>
                <a:ea typeface="Calibri" panose="020F0502020204030204" pitchFamily="34" charset="0"/>
              </a:rPr>
              <a:t>Let’s have a look at how you can prevent flystrike.</a:t>
            </a:r>
          </a:p>
          <a:p>
            <a:pPr marL="342900" lvl="0" indent="-342900" algn="l" defTabSz="914400" rtl="0" eaLnBrk="1" latinLnBrk="0" hangingPunct="1">
              <a:lnSpc>
                <a:spcPct val="107000"/>
              </a:lnSpc>
              <a:spcAft>
                <a:spcPts val="300"/>
              </a:spcAft>
              <a:buFont typeface="Arial" panose="020B0604020202020204" pitchFamily="34" charset="0"/>
              <a:buChar char="•"/>
              <a:tabLst>
                <a:tab pos="291465" algn="l"/>
              </a:tabLst>
            </a:pPr>
            <a:endParaRPr lang="en-AU" sz="900" kern="1200" dirty="0">
              <a:solidFill>
                <a:srgbClr val="000000"/>
              </a:solidFill>
              <a:effectLst/>
              <a:latin typeface="+mn-lt"/>
            </a:endParaRPr>
          </a:p>
          <a:p>
            <a:pPr marL="342900" lvl="0" indent="-342900" algn="l" defTabSz="914400" rtl="0" eaLnBrk="1" latinLnBrk="0" hangingPunct="1">
              <a:lnSpc>
                <a:spcPct val="107000"/>
              </a:lnSpc>
              <a:spcAft>
                <a:spcPts val="300"/>
              </a:spcAft>
              <a:buFont typeface="Arial" panose="020B0604020202020204" pitchFamily="34" charset="0"/>
              <a:buChar char="•"/>
              <a:tabLst>
                <a:tab pos="291465" algn="l"/>
              </a:tabLst>
            </a:pPr>
            <a:r>
              <a:rPr lang="en-AU" sz="900" dirty="0">
                <a:solidFill>
                  <a:srgbClr val="000000"/>
                </a:solidFill>
                <a:effectLst/>
                <a:latin typeface="+mn-lt"/>
                <a:ea typeface="Calibri" panose="020F0502020204030204" pitchFamily="34" charset="0"/>
              </a:rPr>
              <a:t>Avoid the panic – prevention is better than the cure.</a:t>
            </a:r>
          </a:p>
          <a:p>
            <a:pPr marL="342900" lvl="0" indent="-342900" algn="l" defTabSz="914400" rtl="0" eaLnBrk="1" latinLnBrk="0" hangingPunct="1">
              <a:lnSpc>
                <a:spcPct val="107000"/>
              </a:lnSpc>
              <a:spcAft>
                <a:spcPts val="300"/>
              </a:spcAft>
              <a:buFont typeface="Arial" panose="020B0604020202020204" pitchFamily="34" charset="0"/>
              <a:buChar char="•"/>
              <a:tabLst>
                <a:tab pos="291465" algn="l"/>
              </a:tabLst>
            </a:pPr>
            <a:endParaRPr lang="en-AU" sz="900" kern="1200" dirty="0">
              <a:solidFill>
                <a:srgbClr val="000000"/>
              </a:solidFill>
              <a:effectLst/>
              <a:latin typeface="+mn-lt"/>
            </a:endParaRPr>
          </a:p>
          <a:p>
            <a:pPr marL="342900" lvl="0" indent="-342900" algn="l" defTabSz="914400" rtl="0" eaLnBrk="1" latinLnBrk="0" hangingPunct="1">
              <a:lnSpc>
                <a:spcPct val="107000"/>
              </a:lnSpc>
              <a:spcAft>
                <a:spcPts val="300"/>
              </a:spcAft>
              <a:buFont typeface="Arial" panose="020B0604020202020204" pitchFamily="34" charset="0"/>
              <a:buChar char="•"/>
              <a:tabLst>
                <a:tab pos="291465" algn="l"/>
              </a:tabLst>
            </a:pPr>
            <a:r>
              <a:rPr lang="en-AU" sz="900" dirty="0">
                <a:solidFill>
                  <a:srgbClr val="000000"/>
                </a:solidFill>
                <a:effectLst/>
                <a:latin typeface="+mn-lt"/>
                <a:ea typeface="Calibri" panose="020F0502020204030204" pitchFamily="34" charset="0"/>
              </a:rPr>
              <a:t>Having an integrated flystrike management plan with broad ranging tools helps minimise strike without an over reliance on chemicals.</a:t>
            </a:r>
            <a:endParaRPr lang="en-AU" sz="900" kern="1200"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14</a:t>
            </a:fld>
            <a:endParaRPr lang="en-AU"/>
          </a:p>
        </p:txBody>
      </p:sp>
    </p:spTree>
    <p:extLst>
      <p:ext uri="{BB962C8B-B14F-4D97-AF65-F5344CB8AC3E}">
        <p14:creationId xmlns:p14="http://schemas.microsoft.com/office/powerpoint/2010/main" val="3850109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4100" cy="34544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tabLst>
                <a:tab pos="291465" algn="l"/>
              </a:tabLst>
            </a:pPr>
            <a:endParaRPr lang="en-AU" sz="900" dirty="0">
              <a:solidFill>
                <a:srgbClr val="000000"/>
              </a:solidFill>
              <a:effectLst/>
              <a:latin typeface="+mn-lt"/>
              <a:ea typeface="Noto Sans Symbols"/>
              <a:cs typeface="Noto Sans Symbols"/>
            </a:endParaRPr>
          </a:p>
          <a:p>
            <a:pPr marL="0" lvl="0" indent="0">
              <a:lnSpc>
                <a:spcPct val="107000"/>
              </a:lnSpc>
              <a:spcAft>
                <a:spcPts val="300"/>
              </a:spcAft>
              <a:buFont typeface="Arial" panose="020B0604020202020204" pitchFamily="34" charset="0"/>
              <a:buNone/>
              <a:tabLst>
                <a:tab pos="291465" algn="l"/>
              </a:tabLst>
            </a:pPr>
            <a:endParaRPr lang="en-AU" sz="900" dirty="0">
              <a:solidFill>
                <a:srgbClr val="000000"/>
              </a:solidFill>
              <a:effectLst/>
              <a:latin typeface="+mn-lt"/>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Lst>
            </a:pPr>
            <a:r>
              <a:rPr lang="en-AU" sz="900" dirty="0">
                <a:solidFill>
                  <a:srgbClr val="000000"/>
                </a:solidFill>
                <a:effectLst/>
                <a:latin typeface="+mn-lt"/>
                <a:ea typeface="Noto Sans Symbols"/>
                <a:cs typeface="Noto Sans Symbols"/>
              </a:rPr>
              <a:t>Preventative </a:t>
            </a:r>
            <a:r>
              <a:rPr lang="en-AU" sz="900" u="none" dirty="0">
                <a:solidFill>
                  <a:srgbClr val="000000"/>
                </a:solidFill>
                <a:effectLst/>
                <a:latin typeface="+mn-lt"/>
                <a:ea typeface="Noto Sans Symbols"/>
                <a:cs typeface="Noto Sans Symbols"/>
              </a:rPr>
              <a:t>activities</a:t>
            </a:r>
            <a:r>
              <a:rPr lang="en-AU" sz="900" dirty="0">
                <a:solidFill>
                  <a:srgbClr val="000000"/>
                </a:solidFill>
                <a:effectLst/>
                <a:latin typeface="+mn-lt"/>
                <a:ea typeface="Noto Sans Symbols"/>
                <a:cs typeface="Noto Sans Symbols"/>
              </a:rPr>
              <a:t> which help reduce the risk of flystrike include:</a:t>
            </a:r>
          </a:p>
          <a:p>
            <a:pPr marL="742950" marR="0" lvl="1" indent="-285750" algn="l" defTabSz="685983" rtl="0" eaLnBrk="1" fontAlgn="auto" latinLnBrk="0" hangingPunct="1">
              <a:lnSpc>
                <a:spcPct val="107000"/>
              </a:lnSpc>
              <a:spcBef>
                <a:spcPts val="0"/>
              </a:spcBef>
              <a:spcAft>
                <a:spcPts val="300"/>
              </a:spcAft>
              <a:buClrTx/>
              <a:buSzTx/>
              <a:buFont typeface="Courier New" panose="02070309020205020404" pitchFamily="49" charset="0"/>
              <a:buChar char="o"/>
              <a:tabLst/>
              <a:defRPr/>
            </a:pPr>
            <a:r>
              <a:rPr lang="en-AU" sz="900" u="none" dirty="0">
                <a:solidFill>
                  <a:srgbClr val="000000"/>
                </a:solidFill>
                <a:effectLst/>
                <a:latin typeface="+mn-lt"/>
                <a:ea typeface="Courier New" panose="02070309020205020404" pitchFamily="49" charset="0"/>
                <a:cs typeface="Courier New" panose="02070309020205020404" pitchFamily="49" charset="0"/>
              </a:rPr>
              <a:t>classing and lamb marking which includes breeding </a:t>
            </a:r>
            <a:r>
              <a:rPr lang="en-AU" sz="900" dirty="0">
                <a:solidFill>
                  <a:srgbClr val="000000"/>
                </a:solidFill>
                <a:effectLst/>
                <a:latin typeface="+mn-lt"/>
                <a:ea typeface="Courier New" panose="02070309020205020404" pitchFamily="49" charset="0"/>
                <a:cs typeface="Courier New" panose="02070309020205020404" pitchFamily="49" charset="0"/>
              </a:rPr>
              <a:t>and selecting sheep which are less susceptible to flystrike, as well as mulesing high risk sheep and docking lambs tails to the optimal length when marking;</a:t>
            </a:r>
          </a:p>
          <a:p>
            <a:pPr marL="742950" lvl="1" indent="-285750">
              <a:lnSpc>
                <a:spcPct val="107000"/>
              </a:lnSpc>
              <a:spcAft>
                <a:spcPts val="300"/>
              </a:spcAft>
              <a:buFont typeface="Courier New" panose="02070309020205020404" pitchFamily="49" charset="0"/>
              <a:buChar char="o"/>
            </a:pPr>
            <a:r>
              <a:rPr lang="en-AU" sz="900" dirty="0">
                <a:solidFill>
                  <a:srgbClr val="000000"/>
                </a:solidFill>
                <a:effectLst/>
                <a:latin typeface="+mn-lt"/>
                <a:ea typeface="Courier New" panose="02070309020205020404" pitchFamily="49" charset="0"/>
                <a:cs typeface="Courier New" panose="02070309020205020404" pitchFamily="49" charset="0"/>
              </a:rPr>
              <a:t>shearing or crutching to reduce wool length so wool dries more quickly, particularly around the breech. This also reduces the prevalence of </a:t>
            </a:r>
            <a:r>
              <a:rPr lang="en-AU" sz="900" dirty="0" err="1">
                <a:solidFill>
                  <a:srgbClr val="000000"/>
                </a:solidFill>
                <a:effectLst/>
                <a:latin typeface="+mn-lt"/>
                <a:ea typeface="Courier New" panose="02070309020205020404" pitchFamily="49" charset="0"/>
                <a:cs typeface="Courier New" panose="02070309020205020404" pitchFamily="49" charset="0"/>
              </a:rPr>
              <a:t>dags</a:t>
            </a:r>
            <a:r>
              <a:rPr lang="en-AU" sz="900" dirty="0">
                <a:solidFill>
                  <a:srgbClr val="000000"/>
                </a:solidFill>
                <a:effectLst/>
                <a:latin typeface="+mn-lt"/>
                <a:ea typeface="Courier New" panose="02070309020205020404" pitchFamily="49" charset="0"/>
                <a:cs typeface="Courier New" panose="02070309020205020404" pitchFamily="49" charset="0"/>
              </a:rPr>
              <a:t>;</a:t>
            </a:r>
          </a:p>
          <a:p>
            <a:pPr marL="742950" lvl="1" indent="-285750">
              <a:lnSpc>
                <a:spcPct val="107000"/>
              </a:lnSpc>
              <a:spcAft>
                <a:spcPts val="300"/>
              </a:spcAft>
              <a:buFont typeface="Courier New" panose="02070309020205020404" pitchFamily="49" charset="0"/>
              <a:buChar char="o"/>
            </a:pPr>
            <a:r>
              <a:rPr lang="en-AU" sz="900" dirty="0">
                <a:solidFill>
                  <a:srgbClr val="000000"/>
                </a:solidFill>
                <a:effectLst/>
                <a:latin typeface="+mn-lt"/>
                <a:ea typeface="Courier New" panose="02070309020205020404" pitchFamily="49" charset="0"/>
                <a:cs typeface="Courier New" panose="02070309020205020404" pitchFamily="49" charset="0"/>
              </a:rPr>
              <a:t>applying preventative chemicals to sheep to protect against strike;</a:t>
            </a:r>
          </a:p>
          <a:p>
            <a:pPr marL="742950" lvl="1" indent="-285750">
              <a:lnSpc>
                <a:spcPct val="107000"/>
              </a:lnSpc>
              <a:spcAft>
                <a:spcPts val="300"/>
              </a:spcAft>
              <a:buFont typeface="Courier New" panose="02070309020205020404" pitchFamily="49" charset="0"/>
              <a:buChar char="o"/>
            </a:pPr>
            <a:r>
              <a:rPr lang="en-AU" sz="900" dirty="0">
                <a:solidFill>
                  <a:srgbClr val="000000"/>
                </a:solidFill>
                <a:effectLst/>
                <a:latin typeface="+mn-lt"/>
                <a:ea typeface="Courier New" panose="02070309020205020404" pitchFamily="49" charset="0"/>
                <a:cs typeface="Courier New" panose="02070309020205020404" pitchFamily="49" charset="0"/>
              </a:rPr>
              <a:t>reducing the risk of scouring which causes </a:t>
            </a:r>
            <a:r>
              <a:rPr lang="en-AU" sz="900" dirty="0" err="1">
                <a:solidFill>
                  <a:srgbClr val="000000"/>
                </a:solidFill>
                <a:effectLst/>
                <a:latin typeface="+mn-lt"/>
                <a:ea typeface="Courier New" panose="02070309020205020404" pitchFamily="49" charset="0"/>
                <a:cs typeface="Courier New" panose="02070309020205020404" pitchFamily="49" charset="0"/>
              </a:rPr>
              <a:t>dags</a:t>
            </a:r>
            <a:r>
              <a:rPr lang="en-AU" sz="900" dirty="0">
                <a:solidFill>
                  <a:srgbClr val="000000"/>
                </a:solidFill>
                <a:effectLst/>
                <a:latin typeface="+mn-lt"/>
                <a:ea typeface="Courier New" panose="02070309020205020404" pitchFamily="49" charset="0"/>
                <a:cs typeface="Courier New" panose="02070309020205020404" pitchFamily="49" charset="0"/>
              </a:rPr>
              <a:t>;</a:t>
            </a:r>
          </a:p>
          <a:p>
            <a:pPr marL="742950" lvl="1" indent="-285750">
              <a:lnSpc>
                <a:spcPct val="107000"/>
              </a:lnSpc>
              <a:spcAft>
                <a:spcPts val="300"/>
              </a:spcAft>
              <a:buFont typeface="Courier New" panose="02070309020205020404" pitchFamily="49" charset="0"/>
              <a:buChar char="o"/>
            </a:pPr>
            <a:r>
              <a:rPr lang="en-AU" sz="900" dirty="0">
                <a:solidFill>
                  <a:srgbClr val="000000"/>
                </a:solidFill>
                <a:effectLst/>
                <a:latin typeface="+mn-lt"/>
                <a:ea typeface="Courier New" panose="02070309020205020404" pitchFamily="49" charset="0"/>
                <a:cs typeface="Courier New" panose="02070309020205020404" pitchFamily="49" charset="0"/>
              </a:rPr>
              <a:t>careful selection of paddocks; and</a:t>
            </a:r>
          </a:p>
          <a:p>
            <a:pPr marL="742950" lvl="1" indent="-285750">
              <a:lnSpc>
                <a:spcPct val="107000"/>
              </a:lnSpc>
              <a:spcAft>
                <a:spcPts val="300"/>
              </a:spcAft>
              <a:buFont typeface="Courier New" panose="02070309020205020404" pitchFamily="49" charset="0"/>
              <a:buChar char="o"/>
            </a:pPr>
            <a:r>
              <a:rPr lang="en-AU" sz="900" dirty="0">
                <a:solidFill>
                  <a:srgbClr val="000000"/>
                </a:solidFill>
                <a:effectLst/>
                <a:latin typeface="+mn-lt"/>
                <a:ea typeface="Courier New" panose="02070309020205020404" pitchFamily="49" charset="0"/>
                <a:cs typeface="Courier New" panose="02070309020205020404" pitchFamily="49" charset="0"/>
              </a:rPr>
              <a:t>reducing fly populations. </a:t>
            </a:r>
          </a:p>
          <a:p>
            <a:pPr marL="457200" lvl="1" indent="0">
              <a:lnSpc>
                <a:spcPct val="107000"/>
              </a:lnSpc>
              <a:spcAft>
                <a:spcPts val="300"/>
              </a:spcAft>
              <a:buFont typeface="Courier New" panose="02070309020205020404" pitchFamily="49" charset="0"/>
              <a:buNone/>
            </a:pPr>
            <a:endParaRPr lang="en-AU" sz="900" dirty="0">
              <a:effectLst/>
              <a:latin typeface="+mn-lt"/>
              <a:ea typeface="Courier New" panose="02070309020205020404" pitchFamily="49" charset="0"/>
              <a:cs typeface="Courier New" panose="02070309020205020404" pitchFamily="49" charset="0"/>
            </a:endParaRPr>
          </a:p>
          <a:p>
            <a:pPr marL="342900" lvl="0" indent="-342900" algn="l" defTabSz="685983" rtl="0" eaLnBrk="1" latinLnBrk="0" hangingPunct="1">
              <a:lnSpc>
                <a:spcPct val="107000"/>
              </a:lnSpc>
              <a:spcAft>
                <a:spcPts val="300"/>
              </a:spcAft>
              <a:buFont typeface="Arial" panose="020B0604020202020204" pitchFamily="34" charset="0"/>
              <a:buChar char="•"/>
              <a:tabLst>
                <a:tab pos="291465" algn="l"/>
              </a:tabLst>
            </a:pPr>
            <a:r>
              <a:rPr lang="en-AU" sz="900" kern="1200" dirty="0">
                <a:solidFill>
                  <a:srgbClr val="000000"/>
                </a:solidFill>
                <a:effectLst/>
                <a:latin typeface="+mn-lt"/>
                <a:ea typeface="Calibri" panose="020F0502020204030204" pitchFamily="34" charset="0"/>
              </a:rPr>
              <a:t>Let’s have a closer look at each of these preventative activities.</a:t>
            </a:r>
            <a:endParaRPr lang="en-AU" sz="900" kern="1200" dirty="0">
              <a:solidFill>
                <a:srgbClr val="000000"/>
              </a:solidFill>
              <a:effectLst/>
              <a:latin typeface="+mn-lt"/>
            </a:endParaRPr>
          </a:p>
        </p:txBody>
      </p:sp>
    </p:spTree>
    <p:extLst>
      <p:ext uri="{BB962C8B-B14F-4D97-AF65-F5344CB8AC3E}">
        <p14:creationId xmlns:p14="http://schemas.microsoft.com/office/powerpoint/2010/main" val="3758950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tabLst>
                <a:tab pos="291465" algn="l"/>
              </a:tabLst>
            </a:pPr>
            <a:r>
              <a:rPr lang="en-AU" sz="900" dirty="0">
                <a:solidFill>
                  <a:srgbClr val="000000"/>
                </a:solidFill>
                <a:effectLst/>
                <a:latin typeface="+mn-lt"/>
                <a:ea typeface="Noto Sans Symbols"/>
                <a:cs typeface="Noto Sans Symbols"/>
              </a:rPr>
              <a:t>Selecting and breeding sheep which are less susceptible to flystrike is a good long-term strategy to minimise flystrike. </a:t>
            </a:r>
          </a:p>
          <a:p>
            <a:pPr marL="171450" lvl="0" indent="-171450">
              <a:lnSpc>
                <a:spcPct val="107000"/>
              </a:lnSpc>
              <a:spcAft>
                <a:spcPts val="300"/>
              </a:spcAft>
              <a:buFont typeface="Arial" panose="020B0604020202020204" pitchFamily="34" charset="0"/>
              <a:buChar char="•"/>
              <a:tabLst>
                <a:tab pos="291465" algn="l"/>
              </a:tabLst>
            </a:pPr>
            <a:endParaRPr lang="en-AU" sz="900" dirty="0">
              <a:effectLst/>
              <a:latin typeface="+mn-lt"/>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Lst>
            </a:pPr>
            <a:r>
              <a:rPr lang="en-AU" sz="900" dirty="0">
                <a:solidFill>
                  <a:srgbClr val="000000"/>
                </a:solidFill>
                <a:effectLst/>
                <a:latin typeface="+mn-lt"/>
                <a:ea typeface="Noto Sans Symbols"/>
                <a:cs typeface="Noto Sans Symbols"/>
              </a:rPr>
              <a:t>This includes selecting for low breech wrinkle and wool cover and low incidence of </a:t>
            </a:r>
            <a:r>
              <a:rPr lang="en-AU" sz="900" dirty="0" err="1">
                <a:solidFill>
                  <a:srgbClr val="000000"/>
                </a:solidFill>
                <a:effectLst/>
                <a:latin typeface="+mn-lt"/>
                <a:ea typeface="Noto Sans Symbols"/>
                <a:cs typeface="Noto Sans Symbols"/>
              </a:rPr>
              <a:t>dags</a:t>
            </a:r>
            <a:r>
              <a:rPr lang="en-AU" sz="900" dirty="0">
                <a:solidFill>
                  <a:srgbClr val="000000"/>
                </a:solidFill>
                <a:effectLst/>
                <a:latin typeface="+mn-lt"/>
                <a:ea typeface="Noto Sans Symbols"/>
                <a:cs typeface="Noto Sans Symbols"/>
              </a:rPr>
              <a:t> and stain. </a:t>
            </a:r>
          </a:p>
          <a:p>
            <a:pPr marL="342900" lvl="0" indent="-342900">
              <a:lnSpc>
                <a:spcPct val="107000"/>
              </a:lnSpc>
              <a:spcAft>
                <a:spcPts val="300"/>
              </a:spcAft>
              <a:buFont typeface="Arial" panose="020B0604020202020204" pitchFamily="34" charset="0"/>
              <a:buChar char="•"/>
              <a:tabLst>
                <a:tab pos="291465" algn="l"/>
              </a:tabLst>
            </a:pPr>
            <a:endParaRPr lang="en-AU" sz="900" dirty="0">
              <a:solidFill>
                <a:srgbClr val="000000"/>
              </a:solidFill>
              <a:effectLst/>
              <a:latin typeface="+mn-lt"/>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Lst>
            </a:pPr>
            <a:r>
              <a:rPr lang="en-AU" sz="900" dirty="0">
                <a:solidFill>
                  <a:srgbClr val="000000"/>
                </a:solidFill>
                <a:effectLst/>
                <a:latin typeface="+mn-lt"/>
                <a:ea typeface="Noto Sans Symbols"/>
                <a:cs typeface="Noto Sans Symbols"/>
              </a:rPr>
              <a:t>Culling sheep which have previously been struck is also advisable.</a:t>
            </a:r>
          </a:p>
        </p:txBody>
      </p:sp>
      <p:sp>
        <p:nvSpPr>
          <p:cNvPr id="4" name="Slide Number Placeholder 3"/>
          <p:cNvSpPr>
            <a:spLocks noGrp="1"/>
          </p:cNvSpPr>
          <p:nvPr>
            <p:ph type="sldNum" sz="quarter" idx="5"/>
          </p:nvPr>
        </p:nvSpPr>
        <p:spPr/>
        <p:txBody>
          <a:bodyPr/>
          <a:lstStyle/>
          <a:p>
            <a:fld id="{204AA82A-7A51-4C1A-A7D6-B104C1B6ED85}" type="slidenum">
              <a:rPr lang="en-AU" smtClean="0"/>
              <a:t>16</a:t>
            </a:fld>
            <a:endParaRPr lang="en-AU"/>
          </a:p>
        </p:txBody>
      </p:sp>
    </p:spTree>
    <p:extLst>
      <p:ext uri="{BB962C8B-B14F-4D97-AF65-F5344CB8AC3E}">
        <p14:creationId xmlns:p14="http://schemas.microsoft.com/office/powerpoint/2010/main" val="1879440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tabLst>
                <a:tab pos="291465" algn="l"/>
              </a:tabLst>
            </a:pPr>
            <a:r>
              <a:rPr lang="en-AU" sz="900" u="none" dirty="0">
                <a:solidFill>
                  <a:srgbClr val="000000"/>
                </a:solidFill>
                <a:effectLst/>
                <a:latin typeface="+mn-lt"/>
                <a:ea typeface="Noto Sans Symbols"/>
                <a:cs typeface="Noto Sans Symbols"/>
              </a:rPr>
              <a:t>The AWI/MLA Visual Score Guide has some good examples of the type of sheep which would be at higher risk of flystrike.</a:t>
            </a:r>
          </a:p>
          <a:p>
            <a:pPr marL="342900" lvl="0" indent="-342900">
              <a:lnSpc>
                <a:spcPct val="107000"/>
              </a:lnSpc>
              <a:spcAft>
                <a:spcPts val="300"/>
              </a:spcAft>
              <a:buFont typeface="Arial" panose="020B0604020202020204" pitchFamily="34" charset="0"/>
              <a:buChar char="•"/>
              <a:tabLst>
                <a:tab pos="291465" algn="l"/>
              </a:tabLst>
            </a:pPr>
            <a:endParaRPr lang="en-AU" sz="900" u="none" dirty="0">
              <a:solidFill>
                <a:srgbClr val="000000"/>
              </a:solidFill>
              <a:effectLst/>
              <a:latin typeface="+mn-lt"/>
              <a:ea typeface="Noto Sans Symbols"/>
              <a:cs typeface="Noto Sans Symbols"/>
            </a:endParaRPr>
          </a:p>
          <a:p>
            <a:pPr marL="342900" marR="0" lvl="0" indent="-342900" algn="l" defTabSz="685983" rtl="0" eaLnBrk="1" fontAlgn="auto" latinLnBrk="0" hangingPunct="1">
              <a:lnSpc>
                <a:spcPct val="107000"/>
              </a:lnSpc>
              <a:spcBef>
                <a:spcPts val="0"/>
              </a:spcBef>
              <a:spcAft>
                <a:spcPts val="300"/>
              </a:spcAft>
              <a:buClrTx/>
              <a:buSzTx/>
              <a:buFont typeface="Arial" panose="020B0604020202020204" pitchFamily="34" charset="0"/>
              <a:buChar char="•"/>
              <a:tabLst>
                <a:tab pos="291465" algn="l"/>
              </a:tabLst>
              <a:defRPr/>
            </a:pPr>
            <a:r>
              <a:rPr lang="en-AU" sz="900" u="none" dirty="0">
                <a:solidFill>
                  <a:srgbClr val="000000"/>
                </a:solidFill>
                <a:effectLst/>
                <a:latin typeface="+mn-lt"/>
                <a:ea typeface="Noto Sans Symbols"/>
                <a:cs typeface="Noto Sans Symbols"/>
              </a:rPr>
              <a:t>This Guide can be used to assist selecting and classing out sheep in order to prevent flystrike long-term.</a:t>
            </a:r>
          </a:p>
          <a:p>
            <a:pPr marL="342900" lvl="0" indent="-342900">
              <a:lnSpc>
                <a:spcPct val="107000"/>
              </a:lnSpc>
              <a:spcAft>
                <a:spcPts val="300"/>
              </a:spcAft>
              <a:buFont typeface="Arial" panose="020B0604020202020204" pitchFamily="34" charset="0"/>
              <a:buChar char="•"/>
              <a:tabLst>
                <a:tab pos="291465" algn="l"/>
              </a:tabLst>
            </a:pPr>
            <a:endParaRPr lang="en-AU" sz="900" u="none" dirty="0">
              <a:solidFill>
                <a:srgbClr val="000000"/>
              </a:solidFill>
              <a:effectLst/>
              <a:latin typeface="+mn-lt"/>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Lst>
            </a:pPr>
            <a:r>
              <a:rPr lang="en-AU" sz="900" u="none" dirty="0">
                <a:solidFill>
                  <a:srgbClr val="000000"/>
                </a:solidFill>
                <a:effectLst/>
                <a:latin typeface="+mn-lt"/>
                <a:ea typeface="Noto Sans Symbols"/>
                <a:cs typeface="Noto Sans Symbols"/>
              </a:rPr>
              <a:t>The top left image shows various degrees of breech wrinkle.</a:t>
            </a:r>
          </a:p>
          <a:p>
            <a:pPr marL="342900" lvl="0" indent="-342900">
              <a:lnSpc>
                <a:spcPct val="107000"/>
              </a:lnSpc>
              <a:spcAft>
                <a:spcPts val="300"/>
              </a:spcAft>
              <a:buFont typeface="Arial" panose="020B0604020202020204" pitchFamily="34" charset="0"/>
              <a:buChar char="•"/>
              <a:tabLst>
                <a:tab pos="291465" algn="l"/>
              </a:tabLst>
            </a:pPr>
            <a:endParaRPr lang="en-AU" sz="900" u="none" dirty="0">
              <a:solidFill>
                <a:srgbClr val="000000"/>
              </a:solidFill>
              <a:effectLst/>
              <a:latin typeface="+mn-lt"/>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Lst>
            </a:pPr>
            <a:r>
              <a:rPr lang="en-AU" sz="900" u="none" dirty="0">
                <a:solidFill>
                  <a:srgbClr val="000000"/>
                </a:solidFill>
                <a:effectLst/>
                <a:latin typeface="+mn-lt"/>
                <a:ea typeface="Noto Sans Symbols"/>
                <a:cs typeface="Noto Sans Symbols"/>
              </a:rPr>
              <a:t>The top right shows </a:t>
            </a:r>
            <a:r>
              <a:rPr lang="en-AU" sz="900" u="none" dirty="0" err="1">
                <a:solidFill>
                  <a:srgbClr val="000000"/>
                </a:solidFill>
                <a:effectLst/>
                <a:latin typeface="+mn-lt"/>
                <a:ea typeface="Noto Sans Symbols"/>
                <a:cs typeface="Noto Sans Symbols"/>
              </a:rPr>
              <a:t>dags</a:t>
            </a:r>
            <a:r>
              <a:rPr lang="en-AU" sz="900" u="none" dirty="0">
                <a:solidFill>
                  <a:srgbClr val="000000"/>
                </a:solidFill>
                <a:effectLst/>
                <a:latin typeface="+mn-lt"/>
                <a:ea typeface="Noto Sans Symbols"/>
                <a:cs typeface="Noto Sans Symbols"/>
              </a:rPr>
              <a:t>.</a:t>
            </a:r>
          </a:p>
          <a:p>
            <a:pPr marL="342900" lvl="0" indent="-342900">
              <a:lnSpc>
                <a:spcPct val="107000"/>
              </a:lnSpc>
              <a:spcAft>
                <a:spcPts val="300"/>
              </a:spcAft>
              <a:buFont typeface="Arial" panose="020B0604020202020204" pitchFamily="34" charset="0"/>
              <a:buChar char="•"/>
              <a:tabLst>
                <a:tab pos="291465" algn="l"/>
              </a:tabLst>
            </a:pPr>
            <a:endParaRPr lang="en-AU" sz="900" u="none" dirty="0">
              <a:solidFill>
                <a:srgbClr val="000000"/>
              </a:solidFill>
              <a:effectLst/>
              <a:latin typeface="+mn-lt"/>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Lst>
            </a:pPr>
            <a:r>
              <a:rPr lang="en-AU" sz="900" u="none" dirty="0">
                <a:solidFill>
                  <a:srgbClr val="000000"/>
                </a:solidFill>
                <a:effectLst/>
                <a:latin typeface="+mn-lt"/>
                <a:ea typeface="Noto Sans Symbols"/>
                <a:cs typeface="Noto Sans Symbols"/>
              </a:rPr>
              <a:t>Bottom left shows urine stain.</a:t>
            </a:r>
          </a:p>
          <a:p>
            <a:pPr marL="342900" lvl="0" indent="-342900">
              <a:lnSpc>
                <a:spcPct val="107000"/>
              </a:lnSpc>
              <a:spcAft>
                <a:spcPts val="300"/>
              </a:spcAft>
              <a:buFont typeface="Arial" panose="020B0604020202020204" pitchFamily="34" charset="0"/>
              <a:buChar char="•"/>
              <a:tabLst>
                <a:tab pos="291465" algn="l"/>
              </a:tabLst>
            </a:pPr>
            <a:endParaRPr lang="en-AU" sz="900" u="none" dirty="0">
              <a:solidFill>
                <a:srgbClr val="000000"/>
              </a:solidFill>
              <a:effectLst/>
              <a:latin typeface="+mn-lt"/>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Lst>
            </a:pPr>
            <a:r>
              <a:rPr lang="en-AU" sz="900" u="none" dirty="0">
                <a:solidFill>
                  <a:srgbClr val="000000"/>
                </a:solidFill>
                <a:effectLst/>
                <a:latin typeface="+mn-lt"/>
                <a:ea typeface="Noto Sans Symbols"/>
                <a:cs typeface="Noto Sans Symbols"/>
              </a:rPr>
              <a:t>And the bottom right shows breech cover which is how much naturally bare skin there is around the breech.</a:t>
            </a:r>
          </a:p>
          <a:p>
            <a:pPr marL="342900" lvl="0" indent="-342900">
              <a:lnSpc>
                <a:spcPct val="107000"/>
              </a:lnSpc>
              <a:spcAft>
                <a:spcPts val="300"/>
              </a:spcAft>
              <a:buFont typeface="Arial" panose="020B0604020202020204" pitchFamily="34" charset="0"/>
              <a:buChar char="•"/>
              <a:tabLst>
                <a:tab pos="291465" algn="l"/>
              </a:tabLst>
            </a:pPr>
            <a:endParaRPr lang="en-AU" sz="900" u="none" dirty="0">
              <a:solidFill>
                <a:srgbClr val="000000"/>
              </a:solidFill>
              <a:effectLst/>
              <a:latin typeface="+mn-lt"/>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Lst>
            </a:pPr>
            <a:r>
              <a:rPr lang="en-AU" sz="900" u="none" dirty="0">
                <a:solidFill>
                  <a:srgbClr val="000000"/>
                </a:solidFill>
                <a:effectLst/>
                <a:latin typeface="+mn-lt"/>
                <a:ea typeface="Calibri" panose="020F0502020204030204" pitchFamily="34" charset="0"/>
              </a:rPr>
              <a:t>You can see here that those sitting around score 3 or greater are going to be at increasing risk of flystrike so you would use these scores as guides for removing higher risk sheep from the flock.</a:t>
            </a:r>
            <a:endParaRPr lang="en-AU" sz="900" u="none" dirty="0">
              <a:solidFill>
                <a:srgbClr val="000000"/>
              </a:solidFill>
              <a:effectLst/>
              <a:latin typeface="+mn-lt"/>
              <a:ea typeface="Noto Sans Symbols"/>
              <a:cs typeface="Noto Sans Symbols"/>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17</a:t>
            </a:fld>
            <a:endParaRPr lang="en-AU"/>
          </a:p>
        </p:txBody>
      </p:sp>
    </p:spTree>
    <p:extLst>
      <p:ext uri="{BB962C8B-B14F-4D97-AF65-F5344CB8AC3E}">
        <p14:creationId xmlns:p14="http://schemas.microsoft.com/office/powerpoint/2010/main" val="1720336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gn="l" defTabSz="685983" rtl="0" eaLnBrk="1" latinLnBrk="0" hangingPunct="1">
              <a:lnSpc>
                <a:spcPct val="107000"/>
              </a:lnSpc>
              <a:spcBef>
                <a:spcPts val="0"/>
              </a:spcBef>
              <a:spcAft>
                <a:spcPts val="300"/>
              </a:spcAft>
              <a:buFont typeface="Arial" panose="020B0604020202020204" pitchFamily="34" charset="0"/>
              <a:buChar char="•"/>
              <a:tabLst>
                <a:tab pos="291465" algn="l"/>
              </a:tabLst>
            </a:pPr>
            <a:r>
              <a:rPr lang="en-AU" sz="900" kern="1200" dirty="0">
                <a:solidFill>
                  <a:srgbClr val="000000"/>
                </a:solidFill>
                <a:effectLst/>
                <a:latin typeface="+mn-lt"/>
              </a:rPr>
              <a:t>If you deem the risk of flystrike in your sheep is high and they require mulesing - ensure that best practice procedures are used.</a:t>
            </a:r>
          </a:p>
          <a:p>
            <a:pPr marL="342900" lvl="0" indent="-342900" algn="l" defTabSz="685983" rtl="0" eaLnBrk="1" latinLnBrk="0" hangingPunct="1">
              <a:lnSpc>
                <a:spcPct val="107000"/>
              </a:lnSpc>
              <a:spcBef>
                <a:spcPts val="0"/>
              </a:spcBef>
              <a:spcAft>
                <a:spcPts val="300"/>
              </a:spcAft>
              <a:buFont typeface="Arial" panose="020B0604020202020204" pitchFamily="34" charset="0"/>
              <a:buChar char="•"/>
              <a:tabLst>
                <a:tab pos="291465" algn="l"/>
              </a:tabLst>
            </a:pPr>
            <a:endParaRPr lang="en-AU" sz="900" kern="1200" dirty="0">
              <a:solidFill>
                <a:srgbClr val="000000"/>
              </a:solidFill>
              <a:effectLst/>
              <a:latin typeface="+mn-lt"/>
            </a:endParaRPr>
          </a:p>
          <a:p>
            <a:pPr marL="342900" lvl="0" indent="-342900" algn="l" defTabSz="685983" rtl="0" eaLnBrk="1" latinLnBrk="0" hangingPunct="1">
              <a:lnSpc>
                <a:spcPct val="107000"/>
              </a:lnSpc>
              <a:spcBef>
                <a:spcPts val="0"/>
              </a:spcBef>
              <a:spcAft>
                <a:spcPts val="300"/>
              </a:spcAft>
              <a:buFont typeface="Arial" panose="020B0604020202020204" pitchFamily="34" charset="0"/>
              <a:buChar char="•"/>
              <a:tabLst>
                <a:tab pos="291465" algn="l"/>
              </a:tabLst>
            </a:pPr>
            <a:r>
              <a:rPr lang="en-AU" sz="900" kern="1200" dirty="0">
                <a:solidFill>
                  <a:srgbClr val="000000"/>
                </a:solidFill>
                <a:effectLst/>
                <a:latin typeface="+mn-lt"/>
              </a:rPr>
              <a:t>Two guides are available from AWI which will help</a:t>
            </a:r>
          </a:p>
          <a:p>
            <a:pPr marL="342900" lvl="0" indent="-342900" algn="l" defTabSz="685983" rtl="0" eaLnBrk="1" latinLnBrk="0" hangingPunct="1">
              <a:lnSpc>
                <a:spcPct val="107000"/>
              </a:lnSpc>
              <a:spcBef>
                <a:spcPts val="0"/>
              </a:spcBef>
              <a:spcAft>
                <a:spcPts val="300"/>
              </a:spcAft>
              <a:buFont typeface="Arial" panose="020B0604020202020204" pitchFamily="34" charset="0"/>
              <a:buChar char="•"/>
              <a:tabLst>
                <a:tab pos="291465" algn="l"/>
              </a:tabLst>
            </a:pPr>
            <a:endParaRPr lang="en-AU" sz="900" kern="1200" dirty="0">
              <a:solidFill>
                <a:srgbClr val="000000"/>
              </a:solidFill>
              <a:effectLst/>
              <a:latin typeface="+mn-lt"/>
            </a:endParaRPr>
          </a:p>
          <a:p>
            <a:pPr marL="342900" lvl="0" indent="-342900" algn="l" defTabSz="685983" rtl="0" eaLnBrk="1" latinLnBrk="0" hangingPunct="1">
              <a:lnSpc>
                <a:spcPct val="107000"/>
              </a:lnSpc>
              <a:spcBef>
                <a:spcPts val="0"/>
              </a:spcBef>
              <a:spcAft>
                <a:spcPts val="300"/>
              </a:spcAft>
              <a:buFont typeface="Arial" panose="020B0604020202020204" pitchFamily="34" charset="0"/>
              <a:buChar char="•"/>
              <a:tabLst>
                <a:tab pos="291465" algn="l"/>
              </a:tabLst>
            </a:pPr>
            <a:r>
              <a:rPr lang="en-AU" sz="900" kern="1200" dirty="0">
                <a:solidFill>
                  <a:srgbClr val="000000"/>
                </a:solidFill>
                <a:effectLst/>
                <a:latin typeface="+mn-lt"/>
              </a:rPr>
              <a:t>The first is a training guide to help you plan, prepare and conduct best welfare practice lamb marking procedures.</a:t>
            </a:r>
          </a:p>
          <a:p>
            <a:pPr marL="342900" lvl="0" indent="-342900" algn="l" defTabSz="685983" rtl="0" eaLnBrk="1" latinLnBrk="0" hangingPunct="1">
              <a:lnSpc>
                <a:spcPct val="107000"/>
              </a:lnSpc>
              <a:spcBef>
                <a:spcPts val="0"/>
              </a:spcBef>
              <a:spcAft>
                <a:spcPts val="300"/>
              </a:spcAft>
              <a:buFont typeface="Arial" panose="020B0604020202020204" pitchFamily="34" charset="0"/>
              <a:buChar char="•"/>
              <a:tabLst>
                <a:tab pos="291465" algn="l"/>
              </a:tabLst>
            </a:pPr>
            <a:endParaRPr lang="en-AU" sz="900" kern="1200" dirty="0">
              <a:solidFill>
                <a:srgbClr val="000000"/>
              </a:solidFill>
              <a:effectLst/>
              <a:latin typeface="+mn-lt"/>
            </a:endParaRPr>
          </a:p>
          <a:p>
            <a:pPr marL="342900" lvl="0" indent="-342900" algn="l" defTabSz="685983" rtl="0" eaLnBrk="1" latinLnBrk="0" hangingPunct="1">
              <a:lnSpc>
                <a:spcPct val="107000"/>
              </a:lnSpc>
              <a:spcBef>
                <a:spcPts val="0"/>
              </a:spcBef>
              <a:spcAft>
                <a:spcPts val="300"/>
              </a:spcAft>
              <a:buFont typeface="Arial" panose="020B0604020202020204" pitchFamily="34" charset="0"/>
              <a:buChar char="•"/>
              <a:tabLst>
                <a:tab pos="291465" algn="l"/>
              </a:tabLst>
            </a:pPr>
            <a:r>
              <a:rPr lang="en-AU" sz="900" kern="1200" dirty="0">
                <a:solidFill>
                  <a:srgbClr val="000000"/>
                </a:solidFill>
                <a:effectLst/>
                <a:latin typeface="+mn-lt"/>
              </a:rPr>
              <a:t>The second is a guide to provide assistance when planning for a non-</a:t>
            </a:r>
            <a:r>
              <a:rPr lang="en-AU" sz="900" kern="1200" dirty="0" err="1">
                <a:solidFill>
                  <a:srgbClr val="000000"/>
                </a:solidFill>
                <a:effectLst/>
                <a:latin typeface="+mn-lt"/>
              </a:rPr>
              <a:t>mulesed</a:t>
            </a:r>
            <a:r>
              <a:rPr lang="en-AU" sz="900" kern="1200" dirty="0">
                <a:solidFill>
                  <a:srgbClr val="000000"/>
                </a:solidFill>
                <a:effectLst/>
                <a:latin typeface="+mn-lt"/>
              </a:rPr>
              <a:t> Merino enterprise.</a:t>
            </a:r>
          </a:p>
        </p:txBody>
      </p:sp>
      <p:sp>
        <p:nvSpPr>
          <p:cNvPr id="4" name="Slide Number Placeholder 3"/>
          <p:cNvSpPr>
            <a:spLocks noGrp="1"/>
          </p:cNvSpPr>
          <p:nvPr>
            <p:ph type="sldNum" sz="quarter" idx="5"/>
          </p:nvPr>
        </p:nvSpPr>
        <p:spPr/>
        <p:txBody>
          <a:bodyPr/>
          <a:lstStyle/>
          <a:p>
            <a:fld id="{204AA82A-7A51-4C1A-A7D6-B104C1B6ED85}" type="slidenum">
              <a:rPr lang="en-AU" smtClean="0"/>
              <a:t>18</a:t>
            </a:fld>
            <a:endParaRPr lang="en-AU"/>
          </a:p>
        </p:txBody>
      </p:sp>
    </p:spTree>
    <p:extLst>
      <p:ext uri="{BB962C8B-B14F-4D97-AF65-F5344CB8AC3E}">
        <p14:creationId xmlns:p14="http://schemas.microsoft.com/office/powerpoint/2010/main" val="3806839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marR="0" lvl="0" indent="-342900" algn="l" defTabSz="685983" rtl="0" eaLnBrk="1" fontAlgn="auto" latinLnBrk="0" hangingPunct="1">
              <a:lnSpc>
                <a:spcPct val="107000"/>
              </a:lnSpc>
              <a:spcBef>
                <a:spcPts val="0"/>
              </a:spcBef>
              <a:spcAft>
                <a:spcPts val="300"/>
              </a:spcAft>
              <a:buClrTx/>
              <a:buSzTx/>
              <a:buFont typeface="Arial" panose="020B0604020202020204" pitchFamily="34" charset="0"/>
              <a:buChar char="•"/>
              <a:tabLst>
                <a:tab pos="291465" algn="l"/>
              </a:tabLst>
              <a:defRPr/>
            </a:pPr>
            <a:r>
              <a:rPr lang="en-AU" sz="900" dirty="0">
                <a:solidFill>
                  <a:srgbClr val="000000"/>
                </a:solidFill>
                <a:effectLst/>
                <a:latin typeface="+mn-lt"/>
                <a:ea typeface="Noto Sans Symbols"/>
                <a:cs typeface="Noto Sans Symbols"/>
              </a:rPr>
              <a:t>Another long-term preventative activity relates to docking lambs’ tails to an optimal length when marking.</a:t>
            </a:r>
            <a:endParaRPr lang="en-AU" sz="900" dirty="0">
              <a:effectLst/>
              <a:latin typeface="+mn-lt"/>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Lst>
            </a:pPr>
            <a:endParaRPr lang="en-AU" sz="900" dirty="0">
              <a:solidFill>
                <a:srgbClr val="000000"/>
              </a:solidFill>
              <a:effectLst/>
              <a:latin typeface="+mn-lt"/>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Lst>
            </a:pPr>
            <a:r>
              <a:rPr lang="en-AU" sz="900" dirty="0">
                <a:solidFill>
                  <a:srgbClr val="000000"/>
                </a:solidFill>
                <a:effectLst/>
                <a:latin typeface="+mn-lt"/>
                <a:ea typeface="Noto Sans Symbols"/>
                <a:cs typeface="Noto Sans Symbols"/>
              </a:rPr>
              <a:t>Wool that is stained or wet from urine and faeces can attract flies.</a:t>
            </a:r>
          </a:p>
          <a:p>
            <a:pPr marL="342900" lvl="0" indent="-342900">
              <a:lnSpc>
                <a:spcPct val="107000"/>
              </a:lnSpc>
              <a:spcAft>
                <a:spcPts val="300"/>
              </a:spcAft>
              <a:buFont typeface="Arial" panose="020B0604020202020204" pitchFamily="34" charset="0"/>
              <a:buChar char="•"/>
              <a:tabLst>
                <a:tab pos="291465" algn="l"/>
              </a:tabLst>
            </a:pPr>
            <a:endParaRPr lang="en-AU" sz="900" dirty="0">
              <a:effectLst/>
              <a:latin typeface="+mn-lt"/>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Lst>
            </a:pPr>
            <a:r>
              <a:rPr lang="en-AU" sz="900" dirty="0">
                <a:solidFill>
                  <a:srgbClr val="000000"/>
                </a:solidFill>
                <a:effectLst/>
                <a:latin typeface="+mn-lt"/>
                <a:ea typeface="Noto Sans Symbols"/>
                <a:cs typeface="Noto Sans Symbols"/>
              </a:rPr>
              <a:t>There is an optimal tail length which helps channel urine and faeces away from the breech area. </a:t>
            </a:r>
          </a:p>
          <a:p>
            <a:pPr marL="342900" lvl="0" indent="-342900">
              <a:lnSpc>
                <a:spcPct val="107000"/>
              </a:lnSpc>
              <a:spcAft>
                <a:spcPts val="300"/>
              </a:spcAft>
              <a:buFont typeface="Arial" panose="020B0604020202020204" pitchFamily="34" charset="0"/>
              <a:buChar char="•"/>
              <a:tabLst>
                <a:tab pos="291465" algn="l"/>
              </a:tabLst>
            </a:pPr>
            <a:endParaRPr lang="en-AU" sz="900" dirty="0">
              <a:effectLst/>
              <a:latin typeface="+mn-lt"/>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Lst>
            </a:pPr>
            <a:r>
              <a:rPr lang="en-AU" sz="900" dirty="0">
                <a:solidFill>
                  <a:srgbClr val="000000"/>
                </a:solidFill>
                <a:effectLst/>
                <a:latin typeface="+mn-lt"/>
                <a:ea typeface="Noto Sans Symbols"/>
                <a:cs typeface="Noto Sans Symbols"/>
              </a:rPr>
              <a:t>This also minimises stain around the breech and reduces flystrike risk throughout the sheep’s life.</a:t>
            </a:r>
          </a:p>
          <a:p>
            <a:pPr marL="342900" lvl="0" indent="-342900">
              <a:lnSpc>
                <a:spcPct val="107000"/>
              </a:lnSpc>
              <a:spcAft>
                <a:spcPts val="300"/>
              </a:spcAft>
              <a:buFont typeface="Arial" panose="020B0604020202020204" pitchFamily="34" charset="0"/>
              <a:buChar char="•"/>
              <a:tabLst>
                <a:tab pos="291465" algn="l"/>
              </a:tabLst>
            </a:pPr>
            <a:endParaRPr lang="en-AU" sz="900" dirty="0">
              <a:effectLst/>
              <a:latin typeface="+mn-lt"/>
              <a:ea typeface="Noto Sans Symbols"/>
              <a:cs typeface="Noto Sans Symbols"/>
            </a:endParaRPr>
          </a:p>
          <a:p>
            <a:pPr marL="342900" lvl="0" indent="-342900" algn="l" defTabSz="914400" rtl="0" eaLnBrk="1" latinLnBrk="0" hangingPunct="1">
              <a:lnSpc>
                <a:spcPct val="107000"/>
              </a:lnSpc>
              <a:spcAft>
                <a:spcPts val="300"/>
              </a:spcAft>
              <a:buFont typeface="Arial" panose="020B0604020202020204" pitchFamily="34" charset="0"/>
              <a:buChar char="•"/>
              <a:tabLst>
                <a:tab pos="291465" algn="l"/>
              </a:tabLst>
            </a:pPr>
            <a:r>
              <a:rPr lang="en-AU" sz="900" kern="1200" dirty="0">
                <a:solidFill>
                  <a:srgbClr val="000000"/>
                </a:solidFill>
                <a:effectLst/>
                <a:latin typeface="+mn-lt"/>
                <a:ea typeface="Calibri" panose="020F0502020204030204" pitchFamily="34" charset="0"/>
              </a:rPr>
              <a:t>It also helps to prevent prolapse (common in sheep with very short tails) and protects soft tissue from cancers caused by sun exposure.</a:t>
            </a:r>
            <a:endParaRPr lang="en-AU" sz="900" kern="1200"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19</a:t>
            </a:fld>
            <a:endParaRPr lang="en-AU"/>
          </a:p>
        </p:txBody>
      </p:sp>
    </p:spTree>
    <p:extLst>
      <p:ext uri="{BB962C8B-B14F-4D97-AF65-F5344CB8AC3E}">
        <p14:creationId xmlns:p14="http://schemas.microsoft.com/office/powerpoint/2010/main" val="1582980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gn="l" defTabSz="685983" rtl="0" eaLnBrk="1" latinLnBrk="0" hangingPunct="1">
              <a:lnSpc>
                <a:spcPct val="107000"/>
              </a:lnSpc>
              <a:spcAft>
                <a:spcPts val="300"/>
              </a:spcAft>
              <a:buFont typeface="Arial" panose="020B0604020202020204" pitchFamily="34" charset="0"/>
              <a:buChar char="•"/>
            </a:pPr>
            <a:r>
              <a:rPr lang="en-AU" sz="800" i="1" kern="1200" dirty="0">
                <a:solidFill>
                  <a:srgbClr val="000000"/>
                </a:solidFill>
                <a:effectLst/>
                <a:latin typeface="+mn-lt"/>
                <a:ea typeface="+mn-ea"/>
                <a:cs typeface="+mn-cs"/>
              </a:rPr>
              <a:t>At this point, welcome your participants and thank them for joining It’s Fly Time! Preventing, monitoring and treating flystrike.</a:t>
            </a:r>
          </a:p>
          <a:p>
            <a:pPr marL="342900" lvl="0" indent="-342900">
              <a:lnSpc>
                <a:spcPct val="107000"/>
              </a:lnSpc>
              <a:spcAft>
                <a:spcPts val="300"/>
              </a:spcAft>
              <a:buFont typeface="Arial" panose="020B0604020202020204" pitchFamily="34" charset="0"/>
              <a:buChar char="•"/>
            </a:pPr>
            <a:endParaRPr lang="en-AU" sz="800" dirty="0">
              <a:effectLst/>
              <a:latin typeface="+mn-lt"/>
              <a:ea typeface="Noto Sans Symbols"/>
              <a:cs typeface="Noto Sans Symbols"/>
            </a:endParaRPr>
          </a:p>
          <a:p>
            <a:pPr marL="342900" lvl="0" indent="-342900">
              <a:lnSpc>
                <a:spcPct val="107000"/>
              </a:lnSpc>
              <a:spcAft>
                <a:spcPts val="300"/>
              </a:spcAft>
              <a:buFont typeface="Arial" panose="020B0604020202020204" pitchFamily="34" charset="0"/>
              <a:buChar char="•"/>
            </a:pPr>
            <a:r>
              <a:rPr lang="en-AU" sz="800" dirty="0">
                <a:solidFill>
                  <a:srgbClr val="000000"/>
                </a:solidFill>
                <a:effectLst/>
                <a:latin typeface="+mn-lt"/>
                <a:ea typeface="Noto Sans Symbols"/>
                <a:cs typeface="Noto Sans Symbols"/>
              </a:rPr>
              <a:t>This has been brought to you by Australian Wool Innovation or AWI as part of the newly released It’s Fly Time! information package designed to help woolgrowers prevent, monitor and treat flystrike</a:t>
            </a:r>
            <a:r>
              <a:rPr lang="en-AU" sz="800" i="1" dirty="0">
                <a:solidFill>
                  <a:srgbClr val="000000"/>
                </a:solidFill>
                <a:effectLst/>
                <a:latin typeface="+mn-lt"/>
                <a:ea typeface="Noto Sans Symbols"/>
                <a:cs typeface="Noto Sans Symbols"/>
              </a:rPr>
              <a:t>.</a:t>
            </a:r>
          </a:p>
          <a:p>
            <a:pPr marL="342900" lvl="0" indent="-342900">
              <a:lnSpc>
                <a:spcPct val="107000"/>
              </a:lnSpc>
              <a:spcAft>
                <a:spcPts val="300"/>
              </a:spcAft>
              <a:buFont typeface="Arial" panose="020B0604020202020204" pitchFamily="34" charset="0"/>
              <a:buChar char="•"/>
            </a:pPr>
            <a:endParaRPr lang="en-AU" sz="800" dirty="0">
              <a:effectLst/>
              <a:latin typeface="+mn-lt"/>
              <a:ea typeface="Noto Sans Symbols"/>
              <a:cs typeface="Noto Sans Symbols"/>
            </a:endParaRPr>
          </a:p>
          <a:p>
            <a:pPr marL="342900" lvl="0" indent="-342900">
              <a:lnSpc>
                <a:spcPct val="107000"/>
              </a:lnSpc>
              <a:spcAft>
                <a:spcPts val="300"/>
              </a:spcAft>
              <a:buFont typeface="Arial" panose="020B0604020202020204" pitchFamily="34" charset="0"/>
              <a:buChar char="•"/>
            </a:pPr>
            <a:r>
              <a:rPr lang="en-AU" sz="800" dirty="0">
                <a:solidFill>
                  <a:srgbClr val="000000"/>
                </a:solidFill>
                <a:effectLst/>
                <a:latin typeface="+mn-lt"/>
                <a:ea typeface="Noto Sans Symbols"/>
                <a:cs typeface="Noto Sans Symbols"/>
              </a:rPr>
              <a:t>The focus of this package is on short term measures which can be considered during a fly season. </a:t>
            </a:r>
          </a:p>
          <a:p>
            <a:pPr marL="0" lvl="0" indent="0">
              <a:lnSpc>
                <a:spcPct val="107000"/>
              </a:lnSpc>
              <a:spcAft>
                <a:spcPts val="300"/>
              </a:spcAft>
              <a:buFont typeface="Arial" panose="020B0604020202020204" pitchFamily="34" charset="0"/>
              <a:buNone/>
            </a:pPr>
            <a:endParaRPr lang="en-AU" sz="800" dirty="0">
              <a:effectLst/>
              <a:latin typeface="+mn-lt"/>
              <a:ea typeface="Noto Sans Symbols"/>
              <a:cs typeface="Noto Sans Symbols"/>
            </a:endParaRPr>
          </a:p>
          <a:p>
            <a:pPr marL="342900" lvl="0" indent="-342900">
              <a:lnSpc>
                <a:spcPct val="107000"/>
              </a:lnSpc>
              <a:spcAft>
                <a:spcPts val="300"/>
              </a:spcAft>
              <a:buFont typeface="Arial" panose="020B0604020202020204" pitchFamily="34" charset="0"/>
              <a:buChar char="•"/>
            </a:pPr>
            <a:r>
              <a:rPr lang="en-AU" sz="800" dirty="0">
                <a:solidFill>
                  <a:srgbClr val="000000"/>
                </a:solidFill>
                <a:effectLst/>
                <a:latin typeface="+mn-lt"/>
                <a:ea typeface="Noto Sans Symbols"/>
                <a:cs typeface="Noto Sans Symbols"/>
              </a:rPr>
              <a:t>Today’s session will cover three topics which you will shortly hear more about: flystrike -</a:t>
            </a:r>
            <a:endParaRPr lang="en-AU" sz="800" dirty="0">
              <a:effectLst/>
              <a:latin typeface="+mn-lt"/>
              <a:ea typeface="Noto Sans Symbols"/>
              <a:cs typeface="Noto Sans Symbols"/>
            </a:endParaRPr>
          </a:p>
          <a:p>
            <a:pPr marL="742950" lvl="1" indent="-285750">
              <a:lnSpc>
                <a:spcPct val="107000"/>
              </a:lnSpc>
              <a:spcAft>
                <a:spcPts val="300"/>
              </a:spcAft>
              <a:buFont typeface="Courier New" panose="02070309020205020404" pitchFamily="49" charset="0"/>
              <a:buChar char="o"/>
            </a:pPr>
            <a:r>
              <a:rPr lang="en-AU" sz="800" dirty="0">
                <a:solidFill>
                  <a:srgbClr val="000000"/>
                </a:solidFill>
                <a:effectLst/>
                <a:latin typeface="+mn-lt"/>
                <a:ea typeface="Courier New" panose="02070309020205020404" pitchFamily="49" charset="0"/>
                <a:cs typeface="Courier New" panose="02070309020205020404" pitchFamily="49" charset="0"/>
              </a:rPr>
              <a:t>Prevention;</a:t>
            </a:r>
            <a:endParaRPr lang="en-AU" sz="800" dirty="0">
              <a:effectLst/>
              <a:latin typeface="+mn-lt"/>
              <a:ea typeface="Courier New" panose="02070309020205020404" pitchFamily="49" charset="0"/>
              <a:cs typeface="Courier New" panose="02070309020205020404" pitchFamily="49" charset="0"/>
            </a:endParaRPr>
          </a:p>
          <a:p>
            <a:pPr marL="742950" lvl="1" indent="-285750">
              <a:lnSpc>
                <a:spcPct val="107000"/>
              </a:lnSpc>
              <a:spcAft>
                <a:spcPts val="300"/>
              </a:spcAft>
              <a:buFont typeface="Courier New" panose="02070309020205020404" pitchFamily="49" charset="0"/>
              <a:buChar char="o"/>
            </a:pPr>
            <a:r>
              <a:rPr lang="en-AU" sz="800" dirty="0">
                <a:solidFill>
                  <a:srgbClr val="000000"/>
                </a:solidFill>
                <a:effectLst/>
                <a:latin typeface="+mn-lt"/>
                <a:ea typeface="Courier New" panose="02070309020205020404" pitchFamily="49" charset="0"/>
                <a:cs typeface="Courier New" panose="02070309020205020404" pitchFamily="49" charset="0"/>
              </a:rPr>
              <a:t>Monitoring; and</a:t>
            </a:r>
            <a:endParaRPr lang="en-AU" sz="800" dirty="0">
              <a:effectLst/>
              <a:latin typeface="+mn-lt"/>
              <a:ea typeface="Courier New" panose="02070309020205020404" pitchFamily="49" charset="0"/>
              <a:cs typeface="Courier New" panose="02070309020205020404" pitchFamily="49" charset="0"/>
            </a:endParaRPr>
          </a:p>
          <a:p>
            <a:pPr marL="742950" lvl="1" indent="-285750">
              <a:lnSpc>
                <a:spcPct val="107000"/>
              </a:lnSpc>
              <a:spcAft>
                <a:spcPts val="300"/>
              </a:spcAft>
              <a:buFont typeface="Courier New" panose="02070309020205020404" pitchFamily="49" charset="0"/>
              <a:buChar char="o"/>
            </a:pPr>
            <a:r>
              <a:rPr lang="en-AU" sz="800" dirty="0">
                <a:solidFill>
                  <a:srgbClr val="000000"/>
                </a:solidFill>
                <a:effectLst/>
                <a:latin typeface="+mn-lt"/>
                <a:ea typeface="Courier New" panose="02070309020205020404" pitchFamily="49" charset="0"/>
                <a:cs typeface="Courier New" panose="02070309020205020404" pitchFamily="49" charset="0"/>
              </a:rPr>
              <a:t>Treatment.</a:t>
            </a:r>
          </a:p>
          <a:p>
            <a:pPr marL="457200" lvl="1" indent="0">
              <a:lnSpc>
                <a:spcPct val="107000"/>
              </a:lnSpc>
              <a:spcAft>
                <a:spcPts val="300"/>
              </a:spcAft>
              <a:buFont typeface="Courier New" panose="02070309020205020404" pitchFamily="49" charset="0"/>
              <a:buNone/>
            </a:pPr>
            <a:endParaRPr lang="en-AU" sz="800" dirty="0">
              <a:effectLst/>
              <a:latin typeface="+mn-lt"/>
              <a:ea typeface="Courier New" panose="02070309020205020404" pitchFamily="49" charset="0"/>
              <a:cs typeface="Courier New" panose="02070309020205020404" pitchFamily="49" charset="0"/>
            </a:endParaRPr>
          </a:p>
          <a:p>
            <a:pPr marL="342900" lvl="0" indent="-342900">
              <a:lnSpc>
                <a:spcPct val="107000"/>
              </a:lnSpc>
              <a:spcAft>
                <a:spcPts val="300"/>
              </a:spcAft>
              <a:buFont typeface="Arial" panose="020B0604020202020204" pitchFamily="34" charset="0"/>
              <a:buChar char="•"/>
            </a:pPr>
            <a:r>
              <a:rPr lang="en-AU" sz="800" i="1" dirty="0">
                <a:solidFill>
                  <a:srgbClr val="000000"/>
                </a:solidFill>
                <a:effectLst/>
                <a:latin typeface="+mn-lt"/>
                <a:ea typeface="Noto Sans Symbols"/>
                <a:cs typeface="Noto Sans Symbols"/>
              </a:rPr>
              <a:t>QUESTIONS: For small groups, you can take questions as you progress. For larger groups, its recommended that you break for questions at the end of each section. The presentation has been structured to break at each section for questions.</a:t>
            </a:r>
          </a:p>
          <a:p>
            <a:pPr marL="342900" lvl="0" indent="-342900">
              <a:lnSpc>
                <a:spcPct val="107000"/>
              </a:lnSpc>
              <a:spcAft>
                <a:spcPts val="300"/>
              </a:spcAft>
              <a:buFont typeface="Arial" panose="020B0604020202020204" pitchFamily="34" charset="0"/>
              <a:buChar char="•"/>
            </a:pPr>
            <a:endParaRPr lang="en-AU" sz="800" dirty="0">
              <a:effectLst/>
              <a:latin typeface="+mn-lt"/>
              <a:ea typeface="Noto Sans Symbols"/>
              <a:cs typeface="Noto Sans Symbols"/>
            </a:endParaRPr>
          </a:p>
          <a:p>
            <a:pPr marL="342900" lvl="0" indent="-342900" algn="l" defTabSz="914400" rtl="0" eaLnBrk="1" latinLnBrk="0" hangingPunct="1">
              <a:lnSpc>
                <a:spcPct val="107000"/>
              </a:lnSpc>
              <a:spcAft>
                <a:spcPts val="300"/>
              </a:spcAft>
              <a:buFont typeface="Arial" panose="020B0604020202020204" pitchFamily="34" charset="0"/>
              <a:buChar char="•"/>
            </a:pPr>
            <a:r>
              <a:rPr lang="en-AU" sz="800" i="0" dirty="0">
                <a:solidFill>
                  <a:srgbClr val="000000"/>
                </a:solidFill>
                <a:effectLst/>
                <a:latin typeface="+mn-lt"/>
                <a:ea typeface="Calibri" panose="020F0502020204030204" pitchFamily="34" charset="0"/>
              </a:rPr>
              <a:t>At the end of each section, we’ll break for questions before moving onto the next section.  (</a:t>
            </a:r>
            <a:r>
              <a:rPr lang="en-AU" sz="800" i="1" dirty="0">
                <a:solidFill>
                  <a:srgbClr val="000000"/>
                </a:solidFill>
                <a:effectLst/>
                <a:latin typeface="+mn-lt"/>
                <a:ea typeface="Calibri" panose="020F0502020204030204" pitchFamily="34" charset="0"/>
              </a:rPr>
              <a:t>Change this if you intend to answer questions as they are asked throughout the presentation), </a:t>
            </a:r>
            <a:r>
              <a:rPr lang="en-AU" sz="800" i="0" dirty="0">
                <a:solidFill>
                  <a:srgbClr val="000000"/>
                </a:solidFill>
                <a:effectLst/>
                <a:latin typeface="+mn-lt"/>
                <a:ea typeface="Calibri" panose="020F0502020204030204" pitchFamily="34" charset="0"/>
              </a:rPr>
              <a:t>please feel free to ask questions throughout the presentation. </a:t>
            </a:r>
            <a:endParaRPr lang="en-AU" sz="800" i="1" dirty="0">
              <a:solidFill>
                <a:srgbClr val="000000"/>
              </a:solidFill>
              <a:effectLst/>
              <a:latin typeface="+mn-lt"/>
              <a:ea typeface="Calibri" panose="020F0502020204030204" pitchFamily="34" charset="0"/>
            </a:endParaRPr>
          </a:p>
          <a:p>
            <a:pPr marL="342900" lvl="0" indent="-342900" algn="l" defTabSz="914400" rtl="0" eaLnBrk="1" latinLnBrk="0" hangingPunct="1">
              <a:lnSpc>
                <a:spcPct val="107000"/>
              </a:lnSpc>
              <a:spcAft>
                <a:spcPts val="300"/>
              </a:spcAft>
              <a:buFont typeface="Arial" panose="020B0604020202020204" pitchFamily="34" charset="0"/>
              <a:buChar char="•"/>
            </a:pPr>
            <a:endParaRPr lang="en-AU" sz="800" i="0" dirty="0">
              <a:solidFill>
                <a:srgbClr val="000000"/>
              </a:solidFill>
              <a:effectLst/>
              <a:latin typeface="+mn-lt"/>
              <a:ea typeface="Calibri" panose="020F0502020204030204" pitchFamily="34" charset="0"/>
            </a:endParaRPr>
          </a:p>
          <a:p>
            <a:pPr marL="342900" lvl="0" indent="-342900" algn="l" defTabSz="914400" rtl="0" eaLnBrk="1" latinLnBrk="0" hangingPunct="1">
              <a:lnSpc>
                <a:spcPct val="107000"/>
              </a:lnSpc>
              <a:spcAft>
                <a:spcPts val="300"/>
              </a:spcAft>
              <a:buFont typeface="Arial" panose="020B0604020202020204" pitchFamily="34" charset="0"/>
              <a:buChar char="•"/>
            </a:pPr>
            <a:r>
              <a:rPr lang="en-AU" sz="800" i="0" dirty="0">
                <a:solidFill>
                  <a:srgbClr val="000000"/>
                </a:solidFill>
                <a:effectLst/>
                <a:latin typeface="+mn-lt"/>
                <a:ea typeface="Calibri" panose="020F0502020204030204" pitchFamily="34" charset="0"/>
              </a:rPr>
              <a:t>You will hear about a number of resources available to you today, these can be accessed through the </a:t>
            </a:r>
            <a:r>
              <a:rPr lang="en-AU" sz="800" i="0" dirty="0" err="1">
                <a:solidFill>
                  <a:srgbClr val="000000"/>
                </a:solidFill>
                <a:effectLst/>
                <a:latin typeface="+mn-lt"/>
                <a:ea typeface="Calibri" panose="020F0502020204030204" pitchFamily="34" charset="0"/>
              </a:rPr>
              <a:t>FlyBoss</a:t>
            </a:r>
            <a:r>
              <a:rPr lang="en-AU" sz="800" i="0" dirty="0">
                <a:solidFill>
                  <a:srgbClr val="000000"/>
                </a:solidFill>
                <a:effectLst/>
                <a:latin typeface="+mn-lt"/>
                <a:ea typeface="Calibri" panose="020F0502020204030204" pitchFamily="34" charset="0"/>
              </a:rPr>
              <a:t> website or the AWI website.</a:t>
            </a:r>
          </a:p>
          <a:p>
            <a:pPr marL="342900" lvl="0" indent="-342900" algn="l" defTabSz="914400" rtl="0" eaLnBrk="1" latinLnBrk="0" hangingPunct="1">
              <a:lnSpc>
                <a:spcPct val="107000"/>
              </a:lnSpc>
              <a:spcAft>
                <a:spcPts val="300"/>
              </a:spcAft>
              <a:buFont typeface="Arial" panose="020B0604020202020204" pitchFamily="34" charset="0"/>
              <a:buChar char="•"/>
            </a:pPr>
            <a:endParaRPr lang="en-AU" sz="800" i="0" kern="1200" dirty="0">
              <a:solidFill>
                <a:srgbClr val="000000"/>
              </a:solidFill>
              <a:effectLst/>
              <a:latin typeface="+mn-lt"/>
            </a:endParaRPr>
          </a:p>
          <a:p>
            <a:pPr marL="342900" marR="0" lvl="0" indent="-342900" algn="l" defTabSz="914400" rtl="0" eaLnBrk="1" fontAlgn="auto" latinLnBrk="0" hangingPunct="1">
              <a:lnSpc>
                <a:spcPct val="107000"/>
              </a:lnSpc>
              <a:spcBef>
                <a:spcPts val="0"/>
              </a:spcBef>
              <a:spcAft>
                <a:spcPts val="300"/>
              </a:spcAft>
              <a:buClrTx/>
              <a:buSzTx/>
              <a:buFont typeface="Arial" panose="020B0604020202020204" pitchFamily="34" charset="0"/>
              <a:buChar char="•"/>
              <a:tabLst/>
              <a:defRPr/>
            </a:pPr>
            <a:r>
              <a:rPr lang="en-AU" sz="800" i="1" kern="1200" dirty="0">
                <a:solidFill>
                  <a:srgbClr val="000000"/>
                </a:solidFill>
                <a:effectLst/>
                <a:latin typeface="+mn-lt"/>
                <a:ea typeface="Calibri" panose="020F0502020204030204" pitchFamily="34" charset="0"/>
              </a:rPr>
              <a:t>Total time for full presentation is 1 hour allowing approximately 15 minutes of time in that for questions.</a:t>
            </a:r>
            <a:endParaRPr lang="en-AU" sz="1100" i="0" kern="1200" dirty="0">
              <a:solidFill>
                <a:srgbClr val="000000"/>
              </a:solidFill>
              <a:effectLst/>
              <a:latin typeface="Noto Sans Symbols"/>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2</a:t>
            </a:fld>
            <a:endParaRPr lang="en-AU"/>
          </a:p>
        </p:txBody>
      </p:sp>
    </p:spTree>
    <p:extLst>
      <p:ext uri="{BB962C8B-B14F-4D97-AF65-F5344CB8AC3E}">
        <p14:creationId xmlns:p14="http://schemas.microsoft.com/office/powerpoint/2010/main" val="2325812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tabLst>
                <a:tab pos="291465" algn="l"/>
              </a:tabLst>
            </a:pPr>
            <a:r>
              <a:rPr lang="en-AU" sz="900" dirty="0">
                <a:solidFill>
                  <a:srgbClr val="000000"/>
                </a:solidFill>
                <a:effectLst/>
                <a:latin typeface="Calibri (Body)"/>
                <a:ea typeface="Noto Sans Symbols"/>
                <a:cs typeface="Noto Sans Symbols"/>
              </a:rPr>
              <a:t>When marking lambs, the recommended tail length ensures the healed tail just covers the vulva. </a:t>
            </a:r>
          </a:p>
          <a:p>
            <a:pPr marL="342900" lvl="0" indent="-342900">
              <a:lnSpc>
                <a:spcPct val="107000"/>
              </a:lnSpc>
              <a:spcAft>
                <a:spcPts val="300"/>
              </a:spcAft>
              <a:buFont typeface="Arial" panose="020B0604020202020204" pitchFamily="34" charset="0"/>
              <a:buChar char="•"/>
              <a:tabLst>
                <a:tab pos="291465" algn="l"/>
              </a:tabLst>
            </a:pP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Lst>
            </a:pPr>
            <a:r>
              <a:rPr lang="en-AU" sz="900" dirty="0">
                <a:solidFill>
                  <a:srgbClr val="000000"/>
                </a:solidFill>
                <a:effectLst/>
                <a:latin typeface="Calibri (Body)"/>
                <a:ea typeface="Noto Sans Symbols"/>
                <a:cs typeface="Noto Sans Symbols"/>
              </a:rPr>
              <a:t>This means docking immediately below the third palpable joint or through the third joint space. Palpable means the joint that can be easily felt.</a:t>
            </a:r>
          </a:p>
          <a:p>
            <a:pPr marL="342900" lvl="0" indent="-342900">
              <a:lnSpc>
                <a:spcPct val="107000"/>
              </a:lnSpc>
              <a:spcAft>
                <a:spcPts val="300"/>
              </a:spcAft>
              <a:buFont typeface="Arial" panose="020B0604020202020204" pitchFamily="34" charset="0"/>
              <a:buChar char="•"/>
              <a:tabLst>
                <a:tab pos="291465" algn="l"/>
              </a:tabLst>
            </a:pPr>
            <a:endParaRPr lang="en-AU" sz="900" dirty="0">
              <a:effectLst/>
              <a:latin typeface="Calibri (Body)"/>
              <a:ea typeface="Noto Sans Symbols"/>
              <a:cs typeface="Noto Sans Symbols"/>
            </a:endParaRPr>
          </a:p>
          <a:p>
            <a:pPr marL="342900" lvl="0" indent="-342900" algn="l" defTabSz="914400" rtl="0" eaLnBrk="1" latinLnBrk="0" hangingPunct="1">
              <a:lnSpc>
                <a:spcPct val="107000"/>
              </a:lnSpc>
              <a:spcAft>
                <a:spcPts val="300"/>
              </a:spcAft>
              <a:buFont typeface="Arial" panose="020B0604020202020204" pitchFamily="34" charset="0"/>
              <a:buChar char="•"/>
              <a:tabLst>
                <a:tab pos="291465" algn="l"/>
              </a:tabLst>
            </a:pPr>
            <a:r>
              <a:rPr lang="en-AU" sz="900" kern="1200" dirty="0">
                <a:solidFill>
                  <a:srgbClr val="000000"/>
                </a:solidFill>
                <a:effectLst/>
                <a:latin typeface="Calibri (Body)"/>
                <a:ea typeface="Calibri" panose="020F0502020204030204" pitchFamily="34" charset="0"/>
              </a:rPr>
              <a:t>Male lambs should have their tails docked to the same length as ewe lambs. </a:t>
            </a:r>
          </a:p>
          <a:p>
            <a:pPr marL="342900" lvl="0" indent="-342900" algn="l" defTabSz="914400" rtl="0" eaLnBrk="1" latinLnBrk="0" hangingPunct="1">
              <a:lnSpc>
                <a:spcPct val="107000"/>
              </a:lnSpc>
              <a:spcAft>
                <a:spcPts val="300"/>
              </a:spcAft>
              <a:buFont typeface="Arial" panose="020B0604020202020204" pitchFamily="34" charset="0"/>
              <a:buChar char="•"/>
              <a:tabLst>
                <a:tab pos="291465" algn="l"/>
              </a:tabLst>
            </a:pPr>
            <a:endParaRPr lang="en-AU" sz="900" kern="1200" dirty="0">
              <a:solidFill>
                <a:srgbClr val="000000"/>
              </a:solidFill>
              <a:effectLst/>
              <a:latin typeface="Calibri (Body)"/>
            </a:endParaRPr>
          </a:p>
          <a:p>
            <a:pPr marL="342900" lvl="0" indent="-342900" algn="l" defTabSz="914400" rtl="0" eaLnBrk="1" latinLnBrk="0" hangingPunct="1">
              <a:lnSpc>
                <a:spcPct val="107000"/>
              </a:lnSpc>
              <a:spcAft>
                <a:spcPts val="300"/>
              </a:spcAft>
              <a:buFont typeface="Arial" panose="020B0604020202020204" pitchFamily="34" charset="0"/>
              <a:buChar char="•"/>
              <a:tabLst>
                <a:tab pos="291465" algn="l"/>
              </a:tabLst>
            </a:pPr>
            <a:r>
              <a:rPr lang="en-AU" sz="900" dirty="0">
                <a:solidFill>
                  <a:srgbClr val="000000"/>
                </a:solidFill>
                <a:effectLst/>
                <a:latin typeface="Calibri (Body)"/>
                <a:ea typeface="Calibri" panose="020F0502020204030204" pitchFamily="34" charset="0"/>
              </a:rPr>
              <a:t>The length is important because it means </a:t>
            </a:r>
            <a:r>
              <a:rPr lang="en-AU" sz="900" dirty="0">
                <a:effectLst/>
                <a:latin typeface="Calibri (Body)"/>
                <a:ea typeface="Calibri" panose="020F0502020204030204" pitchFamily="34" charset="0"/>
              </a:rPr>
              <a:t>enough muscle remains so that the sheep can lift the tail high in the air which then puts vertical tension on the breech skin that makes the “channel” for urine.</a:t>
            </a:r>
            <a:endParaRPr lang="en-AU" sz="900" kern="1200" dirty="0">
              <a:solidFill>
                <a:srgbClr val="000000"/>
              </a:solidFill>
              <a:effectLst/>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20</a:t>
            </a:fld>
            <a:endParaRPr lang="en-AU"/>
          </a:p>
        </p:txBody>
      </p:sp>
    </p:spTree>
    <p:extLst>
      <p:ext uri="{BB962C8B-B14F-4D97-AF65-F5344CB8AC3E}">
        <p14:creationId xmlns:p14="http://schemas.microsoft.com/office/powerpoint/2010/main" val="2085984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marR="0" lvl="0" indent="-342900" algn="l" defTabSz="685983" rtl="0" eaLnBrk="1" fontAlgn="auto" latinLnBrk="0" hangingPunct="1">
              <a:lnSpc>
                <a:spcPct val="107000"/>
              </a:lnSpc>
              <a:spcBef>
                <a:spcPts val="0"/>
              </a:spcBef>
              <a:spcAft>
                <a:spcPts val="300"/>
              </a:spcAft>
              <a:buClrTx/>
              <a:buSzTx/>
              <a:buFont typeface="Arial" panose="020B0604020202020204" pitchFamily="34" charset="0"/>
              <a:buChar char="•"/>
              <a:tabLst>
                <a:tab pos="291465" algn="l"/>
              </a:tabLst>
              <a:defRPr/>
            </a:pPr>
            <a:r>
              <a:rPr lang="en-AU" sz="900" dirty="0">
                <a:solidFill>
                  <a:srgbClr val="000000"/>
                </a:solidFill>
                <a:effectLst/>
                <a:latin typeface="Calibri (Body)"/>
                <a:ea typeface="Noto Sans Symbols"/>
                <a:cs typeface="Noto Sans Symbols"/>
              </a:rPr>
              <a:t>A short-term preventative activity is shearing and crutching. </a:t>
            </a: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Lst>
            </a:pPr>
            <a:endParaRPr lang="en-AU" sz="900" dirty="0">
              <a:solidFill>
                <a:srgbClr val="000000"/>
              </a:solidFill>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Lst>
            </a:pPr>
            <a:r>
              <a:rPr lang="en-AU" sz="900" dirty="0">
                <a:solidFill>
                  <a:srgbClr val="000000"/>
                </a:solidFill>
                <a:effectLst/>
                <a:latin typeface="Calibri (Body)"/>
                <a:ea typeface="Noto Sans Symbols"/>
                <a:cs typeface="Noto Sans Symbols"/>
              </a:rPr>
              <a:t>These activities can provide up to six weeks protection from body and breech flystrike. If sheep are scouring, this protection may be reduced to three weeks.</a:t>
            </a:r>
          </a:p>
          <a:p>
            <a:pPr marL="342900" lvl="0" indent="-342900">
              <a:lnSpc>
                <a:spcPct val="107000"/>
              </a:lnSpc>
              <a:spcAft>
                <a:spcPts val="300"/>
              </a:spcAft>
              <a:buFont typeface="Arial" panose="020B0604020202020204" pitchFamily="34" charset="0"/>
              <a:buChar char="•"/>
              <a:tabLst>
                <a:tab pos="291465" algn="l"/>
              </a:tabLst>
            </a:pP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Lst>
            </a:pPr>
            <a:r>
              <a:rPr lang="en-AU" sz="900" dirty="0">
                <a:solidFill>
                  <a:srgbClr val="000000"/>
                </a:solidFill>
                <a:effectLst/>
                <a:latin typeface="Calibri (Body)"/>
                <a:ea typeface="Noto Sans Symbols"/>
                <a:cs typeface="Noto Sans Symbols"/>
              </a:rPr>
              <a:t>Shearing or crutching should be planned to coincide with the start, or just before the usual start of the fly season. </a:t>
            </a:r>
          </a:p>
          <a:p>
            <a:pPr marL="342900" lvl="0" indent="-342900">
              <a:lnSpc>
                <a:spcPct val="107000"/>
              </a:lnSpc>
              <a:spcAft>
                <a:spcPts val="300"/>
              </a:spcAft>
              <a:buFont typeface="Arial" panose="020B0604020202020204" pitchFamily="34" charset="0"/>
              <a:buChar char="•"/>
              <a:tabLst>
                <a:tab pos="291465" algn="l"/>
              </a:tabLst>
            </a:pP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Lst>
            </a:pPr>
            <a:r>
              <a:rPr lang="en-AU" sz="900" dirty="0">
                <a:solidFill>
                  <a:srgbClr val="000000"/>
                </a:solidFill>
                <a:effectLst/>
                <a:latin typeface="Calibri (Body)"/>
                <a:ea typeface="Noto Sans Symbols"/>
                <a:cs typeface="Noto Sans Symbols"/>
              </a:rPr>
              <a:t>This is to reduce the number of susceptible sheep when the flies become active after winter. This is particularly important for lambing ewes that may have more stain around their breech.</a:t>
            </a:r>
          </a:p>
          <a:p>
            <a:pPr marL="342900" lvl="0" indent="-342900">
              <a:lnSpc>
                <a:spcPct val="107000"/>
              </a:lnSpc>
              <a:spcAft>
                <a:spcPts val="300"/>
              </a:spcAft>
              <a:buFont typeface="Arial" panose="020B0604020202020204" pitchFamily="34" charset="0"/>
              <a:buChar char="•"/>
              <a:tabLst>
                <a:tab pos="291465" algn="l"/>
              </a:tabLst>
            </a:pPr>
            <a:endParaRPr lang="en-AU" sz="900" dirty="0">
              <a:effectLst/>
              <a:latin typeface="Calibri (Body)"/>
              <a:ea typeface="Noto Sans Symbols"/>
              <a:cs typeface="Noto Sans Symbols"/>
            </a:endParaRPr>
          </a:p>
          <a:p>
            <a:pPr marL="342900" lvl="0" indent="-342900" algn="l" defTabSz="914400" rtl="0" eaLnBrk="1" latinLnBrk="0" hangingPunct="1">
              <a:lnSpc>
                <a:spcPct val="107000"/>
              </a:lnSpc>
              <a:spcAft>
                <a:spcPts val="300"/>
              </a:spcAft>
              <a:buFont typeface="Arial" panose="020B0604020202020204" pitchFamily="34" charset="0"/>
              <a:buChar char="•"/>
              <a:tabLst>
                <a:tab pos="291465" algn="l"/>
              </a:tabLst>
            </a:pPr>
            <a:r>
              <a:rPr lang="en-AU" sz="900" kern="1200" dirty="0">
                <a:solidFill>
                  <a:srgbClr val="000000"/>
                </a:solidFill>
                <a:effectLst/>
                <a:latin typeface="Calibri (Body)"/>
                <a:ea typeface="Calibri" panose="020F0502020204030204" pitchFamily="34" charset="0"/>
              </a:rPr>
              <a:t>Carefully consider the timing of shearing and crutching. </a:t>
            </a:r>
          </a:p>
          <a:p>
            <a:pPr marL="342900" lvl="0" indent="-342900" algn="l" defTabSz="914400" rtl="0" eaLnBrk="1" latinLnBrk="0" hangingPunct="1">
              <a:lnSpc>
                <a:spcPct val="107000"/>
              </a:lnSpc>
              <a:spcAft>
                <a:spcPts val="300"/>
              </a:spcAft>
              <a:buFont typeface="Arial" panose="020B0604020202020204" pitchFamily="34" charset="0"/>
              <a:buChar char="•"/>
              <a:tabLst>
                <a:tab pos="291465" algn="l"/>
              </a:tabLst>
            </a:pPr>
            <a:endParaRPr lang="en-AU" sz="900" kern="1200" dirty="0">
              <a:solidFill>
                <a:srgbClr val="000000"/>
              </a:solidFill>
              <a:effectLst/>
              <a:latin typeface="Calibri (Body)"/>
              <a:ea typeface="Calibri" panose="020F0502020204030204" pitchFamily="34" charset="0"/>
            </a:endParaRPr>
          </a:p>
          <a:p>
            <a:pPr marL="342900" lvl="0" indent="-342900" algn="l" defTabSz="914400" rtl="0" eaLnBrk="1" latinLnBrk="0" hangingPunct="1">
              <a:lnSpc>
                <a:spcPct val="107000"/>
              </a:lnSpc>
              <a:spcAft>
                <a:spcPts val="300"/>
              </a:spcAft>
              <a:buFont typeface="Arial" panose="020B0604020202020204" pitchFamily="34" charset="0"/>
              <a:buChar char="•"/>
              <a:tabLst>
                <a:tab pos="291465" algn="l"/>
              </a:tabLst>
            </a:pPr>
            <a:r>
              <a:rPr lang="en-AU" sz="900" kern="1200" dirty="0">
                <a:solidFill>
                  <a:srgbClr val="000000"/>
                </a:solidFill>
                <a:effectLst/>
                <a:latin typeface="Calibri (Body)"/>
                <a:ea typeface="Calibri" panose="020F0502020204030204" pitchFamily="34" charset="0"/>
              </a:rPr>
              <a:t>Aim to extend the period of protection over the fly season as much as possible by ‘spacing’ out these activities, bearing in mind the usual high-risk periods for flies in your area </a:t>
            </a:r>
            <a:r>
              <a:rPr lang="en-AU" sz="900" dirty="0">
                <a:effectLst/>
                <a:latin typeface="Calibri (Body)"/>
                <a:ea typeface="Calibri" panose="020F0502020204030204" pitchFamily="34" charset="0"/>
              </a:rPr>
              <a:t>and other critical events such as lambing.</a:t>
            </a:r>
          </a:p>
          <a:p>
            <a:pPr marL="342900" lvl="0" indent="-342900" algn="l" defTabSz="914400" rtl="0" eaLnBrk="1" latinLnBrk="0" hangingPunct="1">
              <a:lnSpc>
                <a:spcPct val="107000"/>
              </a:lnSpc>
              <a:spcAft>
                <a:spcPts val="300"/>
              </a:spcAft>
              <a:buFont typeface="Arial" panose="020B0604020202020204" pitchFamily="34" charset="0"/>
              <a:buChar char="•"/>
              <a:tabLst>
                <a:tab pos="291465" algn="l"/>
              </a:tabLst>
            </a:pPr>
            <a:endParaRPr lang="en-AU" sz="900" kern="1200" dirty="0">
              <a:solidFill>
                <a:srgbClr val="000000"/>
              </a:solidFill>
              <a:effectLst/>
              <a:latin typeface="Calibri (Body)"/>
              <a:ea typeface="Calibri" panose="020F0502020204030204" pitchFamily="34" charset="0"/>
            </a:endParaRPr>
          </a:p>
          <a:p>
            <a:pPr marL="342900" lvl="0" indent="-342900" algn="l" defTabSz="914400" rtl="0" eaLnBrk="1" latinLnBrk="0" hangingPunct="1">
              <a:lnSpc>
                <a:spcPct val="107000"/>
              </a:lnSpc>
              <a:spcAft>
                <a:spcPts val="300"/>
              </a:spcAft>
              <a:buFont typeface="Arial" panose="020B0604020202020204" pitchFamily="34" charset="0"/>
              <a:buChar char="•"/>
              <a:tabLst>
                <a:tab pos="291465" algn="l"/>
              </a:tabLst>
            </a:pPr>
            <a:r>
              <a:rPr lang="en-AU" sz="900" dirty="0">
                <a:effectLst/>
                <a:latin typeface="Calibri (Body)"/>
                <a:ea typeface="Calibri" panose="020F0502020204030204" pitchFamily="34" charset="0"/>
              </a:rPr>
              <a:t>Handling ewes with lambs at foot to crutch can be difficult so time your activities to avoid having to do this.</a:t>
            </a:r>
            <a:endParaRPr lang="en-AU" sz="900" kern="1200" dirty="0">
              <a:solidFill>
                <a:srgbClr val="000000"/>
              </a:solidFill>
              <a:effectLst/>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21</a:t>
            </a:fld>
            <a:endParaRPr lang="en-AU"/>
          </a:p>
        </p:txBody>
      </p:sp>
    </p:spTree>
    <p:extLst>
      <p:ext uri="{BB962C8B-B14F-4D97-AF65-F5344CB8AC3E}">
        <p14:creationId xmlns:p14="http://schemas.microsoft.com/office/powerpoint/2010/main" val="2915507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300"/>
              </a:spcAft>
              <a:buClrTx/>
              <a:buSzTx/>
              <a:buFont typeface="Arial" panose="020B0604020202020204" pitchFamily="34" charset="0"/>
              <a:buChar char="•"/>
              <a:tabLst>
                <a:tab pos="291465" algn="l"/>
              </a:tabLst>
              <a:defRPr/>
            </a:pPr>
            <a:r>
              <a:rPr lang="en-AU" sz="900" kern="1200" dirty="0">
                <a:solidFill>
                  <a:srgbClr val="000000"/>
                </a:solidFill>
                <a:effectLst/>
                <a:latin typeface="Calibri (Body)"/>
                <a:ea typeface="Noto Sans Symbols"/>
                <a:cs typeface="+mn-cs"/>
              </a:rPr>
              <a:t>Insecticides can be used in combination with other preventative activities to deter flies but they shouldn’t be relied upon alone.</a:t>
            </a:r>
          </a:p>
          <a:p>
            <a:pPr marL="342900" marR="0" lvl="0" indent="-342900" algn="l" defTabSz="914400" rtl="0" eaLnBrk="1" fontAlgn="auto" latinLnBrk="0" hangingPunct="1">
              <a:lnSpc>
                <a:spcPct val="107000"/>
              </a:lnSpc>
              <a:spcBef>
                <a:spcPts val="0"/>
              </a:spcBef>
              <a:spcAft>
                <a:spcPts val="300"/>
              </a:spcAft>
              <a:buClrTx/>
              <a:buSzTx/>
              <a:buFont typeface="Arial" panose="020B0604020202020204" pitchFamily="34" charset="0"/>
              <a:buChar char="•"/>
              <a:tabLst>
                <a:tab pos="291465" algn="l"/>
              </a:tabLst>
              <a:defRPr/>
            </a:pPr>
            <a:endParaRPr lang="en-AU" sz="900" kern="1200" dirty="0">
              <a:solidFill>
                <a:srgbClr val="000000"/>
              </a:solidFill>
              <a:effectLst/>
              <a:latin typeface="Calibri (Body)"/>
              <a:ea typeface="Noto Sans Symbols"/>
              <a:cs typeface="+mn-cs"/>
            </a:endParaRPr>
          </a:p>
          <a:p>
            <a:pPr marL="342900" lvl="0" indent="-342900">
              <a:lnSpc>
                <a:spcPct val="107000"/>
              </a:lnSpc>
              <a:spcAft>
                <a:spcPts val="300"/>
              </a:spcAft>
              <a:buFont typeface="Arial" panose="020B0604020202020204" pitchFamily="34" charset="0"/>
              <a:buChar char="•"/>
              <a:tabLst>
                <a:tab pos="291465" algn="l"/>
              </a:tabLst>
            </a:pPr>
            <a:r>
              <a:rPr lang="en-AU" sz="900" dirty="0">
                <a:solidFill>
                  <a:srgbClr val="000000"/>
                </a:solidFill>
                <a:effectLst/>
                <a:latin typeface="Calibri (Body)"/>
                <a:ea typeface="Noto Sans Symbols"/>
                <a:cs typeface="Noto Sans Symbols"/>
              </a:rPr>
              <a:t>These chemicals are registered to be used as either a preventative treatment or to treat struck animals (called ‘dressings’). Some chemicals only provide protection and will not kill maggots. </a:t>
            </a:r>
          </a:p>
          <a:p>
            <a:pPr marL="342900" lvl="0" indent="-342900">
              <a:lnSpc>
                <a:spcPct val="107000"/>
              </a:lnSpc>
              <a:spcAft>
                <a:spcPts val="300"/>
              </a:spcAft>
              <a:buFont typeface="Arial" panose="020B0604020202020204" pitchFamily="34" charset="0"/>
              <a:buChar char="•"/>
              <a:tabLst>
                <a:tab pos="291465" algn="l"/>
              </a:tabLst>
            </a:pP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Lst>
            </a:pPr>
            <a:r>
              <a:rPr lang="en-AU" sz="900" dirty="0">
                <a:solidFill>
                  <a:srgbClr val="000000"/>
                </a:solidFill>
                <a:effectLst/>
                <a:latin typeface="Calibri (Body)"/>
                <a:ea typeface="Noto Sans Symbols"/>
                <a:cs typeface="Noto Sans Symbols"/>
              </a:rPr>
              <a:t>We will cover treating flystrike further in this session.</a:t>
            </a:r>
          </a:p>
          <a:p>
            <a:pPr marL="342900" lvl="0" indent="-342900">
              <a:lnSpc>
                <a:spcPct val="107000"/>
              </a:lnSpc>
              <a:spcAft>
                <a:spcPts val="300"/>
              </a:spcAft>
              <a:buFont typeface="Arial" panose="020B0604020202020204" pitchFamily="34" charset="0"/>
              <a:buChar char="•"/>
              <a:tabLst>
                <a:tab pos="291465" algn="l"/>
              </a:tabLst>
            </a:pPr>
            <a:endParaRPr lang="en-AU" sz="900" dirty="0">
              <a:effectLst/>
              <a:latin typeface="Calibri (Body)"/>
              <a:ea typeface="Noto Sans Symbols"/>
              <a:cs typeface="Noto Sans Symbols"/>
            </a:endParaRPr>
          </a:p>
          <a:p>
            <a:pPr marL="342900" lvl="0" indent="-342900" algn="l" defTabSz="914400" rtl="0" eaLnBrk="1" latinLnBrk="0" hangingPunct="1">
              <a:lnSpc>
                <a:spcPct val="107000"/>
              </a:lnSpc>
              <a:spcAft>
                <a:spcPts val="300"/>
              </a:spcAft>
              <a:buFont typeface="Arial" panose="020B0604020202020204" pitchFamily="34" charset="0"/>
              <a:buChar char="•"/>
              <a:tabLst>
                <a:tab pos="291465" algn="l"/>
              </a:tabLst>
            </a:pPr>
            <a:r>
              <a:rPr lang="en-AU" sz="900" kern="1200" dirty="0">
                <a:solidFill>
                  <a:srgbClr val="000000"/>
                </a:solidFill>
                <a:effectLst/>
                <a:latin typeface="Calibri (Body)"/>
                <a:ea typeface="Calibri" panose="020F0502020204030204" pitchFamily="34" charset="0"/>
              </a:rPr>
              <a:t>It is vital you use the right chemical for the task and follow the label instructions.</a:t>
            </a:r>
            <a:endParaRPr lang="en-AU" sz="900" kern="1200" dirty="0">
              <a:solidFill>
                <a:srgbClr val="000000"/>
              </a:solidFill>
              <a:effectLst/>
              <a:latin typeface="Calibri (Body)"/>
              <a:ea typeface="Noto Sans Symbols"/>
              <a:cs typeface="+mn-cs"/>
            </a:endParaRPr>
          </a:p>
          <a:p>
            <a:pPr marL="342900" marR="0" lvl="0" indent="-342900" algn="l" defTabSz="914400" rtl="0" eaLnBrk="1" fontAlgn="auto" latinLnBrk="0" hangingPunct="1">
              <a:lnSpc>
                <a:spcPct val="107000"/>
              </a:lnSpc>
              <a:spcBef>
                <a:spcPts val="0"/>
              </a:spcBef>
              <a:spcAft>
                <a:spcPts val="300"/>
              </a:spcAft>
              <a:buClrTx/>
              <a:buSzTx/>
              <a:buFont typeface="Arial" panose="020B0604020202020204" pitchFamily="34" charset="0"/>
              <a:buChar char="•"/>
              <a:tabLst>
                <a:tab pos="291465" algn="l"/>
              </a:tabLst>
              <a:defRPr/>
            </a:pPr>
            <a:endParaRPr lang="en-AU" sz="1800" kern="1200" dirty="0">
              <a:solidFill>
                <a:srgbClr val="000000"/>
              </a:solidFill>
              <a:effectLst/>
              <a:latin typeface="Noto Sans Symbols"/>
              <a:ea typeface="Noto Sans Symbols"/>
              <a:cs typeface="+mn-cs"/>
            </a:endParaRP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204AA82A-7A51-4C1A-A7D6-B104C1B6ED85}" type="slidenum">
              <a:rPr lang="en-AU" smtClean="0"/>
              <a:t>22</a:t>
            </a:fld>
            <a:endParaRPr lang="en-AU"/>
          </a:p>
        </p:txBody>
      </p:sp>
    </p:spTree>
    <p:extLst>
      <p:ext uri="{BB962C8B-B14F-4D97-AF65-F5344CB8AC3E}">
        <p14:creationId xmlns:p14="http://schemas.microsoft.com/office/powerpoint/2010/main" val="107867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291465" algn="l"/>
                <a:tab pos="651510" algn="l"/>
              </a:tabLst>
              <a:defRPr/>
            </a:pPr>
            <a:r>
              <a:rPr lang="en-AU" sz="900" kern="1200" dirty="0">
                <a:solidFill>
                  <a:schemeClr val="tx1"/>
                </a:solidFill>
                <a:effectLst/>
                <a:latin typeface="Calibri (Body)"/>
                <a:ea typeface="Noto Sans Symbols"/>
                <a:cs typeface="Noto Sans Symbols"/>
              </a:rPr>
              <a:t>As we heard earlier, you can access tools to help with chemical selection via </a:t>
            </a:r>
            <a:r>
              <a:rPr lang="en-AU" sz="900" kern="1200" dirty="0" err="1">
                <a:solidFill>
                  <a:schemeClr val="tx1"/>
                </a:solidFill>
                <a:effectLst/>
                <a:latin typeface="Calibri (Body)"/>
                <a:ea typeface="Noto Sans Symbols"/>
                <a:cs typeface="Noto Sans Symbols"/>
              </a:rPr>
              <a:t>FlyBoss</a:t>
            </a:r>
            <a:r>
              <a:rPr lang="en-AU" sz="900" kern="1200" dirty="0">
                <a:solidFill>
                  <a:schemeClr val="tx1"/>
                </a:solidFill>
                <a:effectLst/>
                <a:latin typeface="Calibri (Body)"/>
                <a:ea typeface="Noto Sans Symbols"/>
                <a:cs typeface="Noto Sans Symbols"/>
              </a:rPr>
              <a:t>.</a:t>
            </a:r>
          </a:p>
          <a:p>
            <a:endParaRPr lang="en-AU" sz="900" dirty="0">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23</a:t>
            </a:fld>
            <a:endParaRPr lang="en-AU"/>
          </a:p>
        </p:txBody>
      </p:sp>
    </p:spTree>
    <p:extLst>
      <p:ext uri="{BB962C8B-B14F-4D97-AF65-F5344CB8AC3E}">
        <p14:creationId xmlns:p14="http://schemas.microsoft.com/office/powerpoint/2010/main" val="2930266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171450" lvl="0" indent="-171450">
              <a:lnSpc>
                <a:spcPct val="107000"/>
              </a:lnSpc>
              <a:spcAft>
                <a:spcPts val="300"/>
              </a:spcAft>
              <a:buFont typeface="Arial" panose="020B0604020202020204" pitchFamily="34" charset="0"/>
              <a:buChar char="•"/>
              <a:tabLst>
                <a:tab pos="291465" algn="l"/>
              </a:tabLst>
            </a:pPr>
            <a:r>
              <a:rPr lang="en-AU" sz="800" dirty="0">
                <a:solidFill>
                  <a:srgbClr val="000000"/>
                </a:solidFill>
                <a:effectLst/>
                <a:latin typeface="Calibri (Body)"/>
                <a:ea typeface="Noto Sans Symbols"/>
                <a:cs typeface="Noto Sans Symbols"/>
              </a:rPr>
              <a:t>Preventative chemicals may only work if there is at least one month’s wool growth (approximately 10mm) for the chemical to bond to so applying immediately after shearing may not provide the protection expected of the product.</a:t>
            </a:r>
          </a:p>
          <a:p>
            <a:pPr marL="171450" lvl="0" indent="-171450">
              <a:lnSpc>
                <a:spcPct val="107000"/>
              </a:lnSpc>
              <a:spcAft>
                <a:spcPts val="300"/>
              </a:spcAft>
              <a:buFont typeface="Arial" panose="020B0604020202020204" pitchFamily="34" charset="0"/>
              <a:buChar char="•"/>
              <a:tabLst>
                <a:tab pos="291465" algn="l"/>
              </a:tabLst>
            </a:pPr>
            <a:endParaRPr lang="en-AU" sz="800" dirty="0">
              <a:effectLst/>
              <a:latin typeface="Calibri (Body)"/>
              <a:ea typeface="Noto Sans Symbols"/>
              <a:cs typeface="Noto Sans Symbols"/>
            </a:endParaRPr>
          </a:p>
          <a:p>
            <a:pPr marL="171450" lvl="0" indent="-171450">
              <a:lnSpc>
                <a:spcPct val="107000"/>
              </a:lnSpc>
              <a:spcAft>
                <a:spcPts val="300"/>
              </a:spcAft>
              <a:buFont typeface="Arial" panose="020B0604020202020204" pitchFamily="34" charset="0"/>
              <a:buChar char="•"/>
              <a:tabLst>
                <a:tab pos="291465" algn="l"/>
              </a:tabLst>
            </a:pPr>
            <a:r>
              <a:rPr lang="en-AU" sz="800" dirty="0">
                <a:solidFill>
                  <a:srgbClr val="000000"/>
                </a:solidFill>
                <a:effectLst/>
                <a:latin typeface="Calibri (Body)"/>
                <a:ea typeface="Noto Sans Symbols"/>
                <a:cs typeface="Noto Sans Symbols"/>
              </a:rPr>
              <a:t>As we said earlier, where possible, time applications to extend the protection period. </a:t>
            </a:r>
          </a:p>
          <a:p>
            <a:pPr marL="171450" lvl="0" indent="-171450">
              <a:lnSpc>
                <a:spcPct val="107000"/>
              </a:lnSpc>
              <a:spcAft>
                <a:spcPts val="300"/>
              </a:spcAft>
              <a:buFont typeface="Arial" panose="020B0604020202020204" pitchFamily="34" charset="0"/>
              <a:buChar char="•"/>
              <a:tabLst>
                <a:tab pos="291465" algn="l"/>
              </a:tabLst>
            </a:pPr>
            <a:endParaRPr lang="en-AU" sz="800" dirty="0">
              <a:effectLst/>
              <a:latin typeface="Calibri (Body)"/>
              <a:ea typeface="Noto Sans Symbols"/>
              <a:cs typeface="Noto Sans Symbols"/>
            </a:endParaRPr>
          </a:p>
          <a:p>
            <a:pPr marL="171450" lvl="0" indent="-171450">
              <a:lnSpc>
                <a:spcPct val="107000"/>
              </a:lnSpc>
              <a:spcAft>
                <a:spcPts val="300"/>
              </a:spcAft>
              <a:buFont typeface="Arial" panose="020B0604020202020204" pitchFamily="34" charset="0"/>
              <a:buChar char="•"/>
              <a:tabLst>
                <a:tab pos="291465" algn="l"/>
              </a:tabLst>
            </a:pPr>
            <a:r>
              <a:rPr lang="en-AU" sz="800" dirty="0">
                <a:solidFill>
                  <a:srgbClr val="000000"/>
                </a:solidFill>
                <a:effectLst/>
                <a:latin typeface="Calibri (Body)"/>
                <a:ea typeface="Noto Sans Symbols"/>
                <a:cs typeface="Noto Sans Symbols"/>
              </a:rPr>
              <a:t>For example, if you shear in early December, applying a preventative chemical six weeks later in mid-January will help to protect the sheep when the wool becomes long again. </a:t>
            </a:r>
          </a:p>
          <a:p>
            <a:pPr marL="171450" lvl="0" indent="-171450">
              <a:lnSpc>
                <a:spcPct val="107000"/>
              </a:lnSpc>
              <a:spcAft>
                <a:spcPts val="300"/>
              </a:spcAft>
              <a:buFont typeface="Arial" panose="020B0604020202020204" pitchFamily="34" charset="0"/>
              <a:buChar char="•"/>
              <a:tabLst>
                <a:tab pos="291465" algn="l"/>
              </a:tabLst>
            </a:pPr>
            <a:endParaRPr lang="en-AU" sz="800" dirty="0">
              <a:effectLst/>
              <a:latin typeface="Calibri (Body)"/>
              <a:ea typeface="Noto Sans Symbols"/>
              <a:cs typeface="Noto Sans Symbols"/>
            </a:endParaRPr>
          </a:p>
          <a:p>
            <a:pPr marL="171450" lvl="0" indent="-171450">
              <a:lnSpc>
                <a:spcPct val="107000"/>
              </a:lnSpc>
              <a:spcAft>
                <a:spcPts val="300"/>
              </a:spcAft>
              <a:buFont typeface="Arial" panose="020B0604020202020204" pitchFamily="34" charset="0"/>
              <a:buChar char="•"/>
              <a:tabLst>
                <a:tab pos="291465" algn="l"/>
              </a:tabLst>
            </a:pPr>
            <a:r>
              <a:rPr lang="en-AU" sz="800" dirty="0">
                <a:solidFill>
                  <a:srgbClr val="000000"/>
                </a:solidFill>
                <a:effectLst/>
                <a:latin typeface="Calibri (Body)"/>
                <a:ea typeface="Noto Sans Symbols"/>
                <a:cs typeface="Noto Sans Symbols"/>
              </a:rPr>
              <a:t>When considering a chemical treatment, check for withholding periods and intervals and make sure you keep </a:t>
            </a:r>
            <a:r>
              <a:rPr lang="en-AU" sz="800" kern="1200" dirty="0">
                <a:solidFill>
                  <a:srgbClr val="000000"/>
                </a:solidFill>
                <a:effectLst/>
                <a:latin typeface="Calibri (Body)"/>
                <a:ea typeface="Calibri" panose="020F0502020204030204" pitchFamily="34" charset="0"/>
              </a:rPr>
              <a:t>accurate records of any chemical treatments used.</a:t>
            </a:r>
          </a:p>
          <a:p>
            <a:pPr marL="171450" lvl="0" indent="-171450">
              <a:lnSpc>
                <a:spcPct val="107000"/>
              </a:lnSpc>
              <a:spcAft>
                <a:spcPts val="300"/>
              </a:spcAft>
              <a:buFont typeface="Arial" panose="020B0604020202020204" pitchFamily="34" charset="0"/>
              <a:buChar char="•"/>
              <a:tabLst>
                <a:tab pos="291465" algn="l"/>
              </a:tabLst>
            </a:pPr>
            <a:endParaRPr lang="en-AU" sz="800" kern="1200" dirty="0">
              <a:solidFill>
                <a:srgbClr val="000000"/>
              </a:solidFill>
              <a:effectLst/>
              <a:latin typeface="Calibri (Body)"/>
              <a:ea typeface="Calibri" panose="020F0502020204030204" pitchFamily="34" charset="0"/>
            </a:endParaRPr>
          </a:p>
          <a:p>
            <a:pPr marL="171450" lvl="0" indent="-171450">
              <a:lnSpc>
                <a:spcPct val="107000"/>
              </a:lnSpc>
              <a:spcAft>
                <a:spcPts val="300"/>
              </a:spcAft>
              <a:buFont typeface="Arial" panose="020B0604020202020204" pitchFamily="34" charset="0"/>
              <a:buChar char="•"/>
              <a:tabLst>
                <a:tab pos="291465" algn="l"/>
              </a:tabLst>
            </a:pPr>
            <a:r>
              <a:rPr lang="en-AU" sz="800" dirty="0">
                <a:solidFill>
                  <a:srgbClr val="000000"/>
                </a:solidFill>
                <a:effectLst/>
                <a:latin typeface="Calibri (Body)"/>
                <a:ea typeface="Noto Sans Symbols"/>
                <a:cs typeface="Noto Sans Symbols"/>
              </a:rPr>
              <a:t>If you feel the protection period is reducing, then you may want to consider conducting a fly resistance test.</a:t>
            </a:r>
            <a:endParaRPr lang="en-AU" sz="800" kern="1200" dirty="0">
              <a:solidFill>
                <a:srgbClr val="000000"/>
              </a:solidFill>
              <a:effectLst/>
              <a:latin typeface="Calibri (Body)"/>
              <a:ea typeface="Calibri" panose="020F0502020204030204" pitchFamily="34" charset="0"/>
            </a:endParaRPr>
          </a:p>
          <a:p>
            <a:pPr marL="171450" lvl="0" indent="-171450" algn="l" defTabSz="914400" rtl="0" eaLnBrk="1" latinLnBrk="0" hangingPunct="1">
              <a:lnSpc>
                <a:spcPct val="107000"/>
              </a:lnSpc>
              <a:spcAft>
                <a:spcPts val="300"/>
              </a:spcAft>
              <a:buFont typeface="Arial" panose="020B0604020202020204" pitchFamily="34" charset="0"/>
              <a:buChar char="•"/>
              <a:tabLst>
                <a:tab pos="291465" algn="l"/>
              </a:tabLst>
            </a:pPr>
            <a:endParaRPr lang="en-AU" sz="800" kern="1200" dirty="0">
              <a:solidFill>
                <a:srgbClr val="000000"/>
              </a:solidFill>
              <a:effectLst/>
              <a:latin typeface="Calibri (Body)"/>
              <a:ea typeface="Calibri" panose="020F0502020204030204" pitchFamily="34" charset="0"/>
            </a:endParaRPr>
          </a:p>
          <a:p>
            <a:pPr marL="171450" indent="-171450" algn="l" defTabSz="685983" rtl="0" eaLnBrk="1" latinLnBrk="0" hangingPunct="1">
              <a:lnSpc>
                <a:spcPct val="107000"/>
              </a:lnSpc>
              <a:spcAft>
                <a:spcPts val="300"/>
              </a:spcAft>
              <a:buFont typeface="Arial" panose="020B0604020202020204" pitchFamily="34" charset="0"/>
              <a:buChar char="•"/>
              <a:tabLst>
                <a:tab pos="291465" algn="l"/>
              </a:tabLst>
            </a:pPr>
            <a:r>
              <a:rPr lang="en-AU" sz="800" i="1" kern="1200" dirty="0">
                <a:solidFill>
                  <a:schemeClr val="tx1"/>
                </a:solidFill>
                <a:effectLst/>
                <a:latin typeface="Calibri (Body)"/>
                <a:ea typeface="Calibri" panose="020F0502020204030204" pitchFamily="34" charset="0"/>
              </a:rPr>
              <a:t>Given shearer shortage (in news recently) growers may ask if any prevention chemical can be used to hold them over until they can get shearers – </a:t>
            </a:r>
            <a:r>
              <a:rPr lang="en-AU" sz="800" i="1" kern="1200" dirty="0" err="1">
                <a:solidFill>
                  <a:schemeClr val="tx1"/>
                </a:solidFill>
                <a:effectLst/>
                <a:latin typeface="Calibri (Body)"/>
                <a:ea typeface="Calibri" panose="020F0502020204030204" pitchFamily="34" charset="0"/>
              </a:rPr>
              <a:t>FlyBoss</a:t>
            </a:r>
            <a:r>
              <a:rPr lang="en-AU" sz="800" i="1" kern="1200" dirty="0">
                <a:solidFill>
                  <a:schemeClr val="tx1"/>
                </a:solidFill>
                <a:effectLst/>
                <a:latin typeface="Calibri (Body)"/>
                <a:ea typeface="Calibri" panose="020F0502020204030204" pitchFamily="34" charset="0"/>
              </a:rPr>
              <a:t> doesn’t have any information. Options include checking stock daily, using </a:t>
            </a:r>
            <a:r>
              <a:rPr lang="en-AU" sz="800" i="1" kern="1200" dirty="0" err="1">
                <a:solidFill>
                  <a:schemeClr val="tx1"/>
                </a:solidFill>
                <a:effectLst/>
                <a:latin typeface="Calibri (Body)"/>
                <a:ea typeface="Calibri" panose="020F0502020204030204" pitchFamily="34" charset="0"/>
              </a:rPr>
              <a:t>spynosin</a:t>
            </a:r>
            <a:r>
              <a:rPr lang="en-AU" sz="800" i="1" kern="1200" dirty="0">
                <a:solidFill>
                  <a:schemeClr val="tx1"/>
                </a:solidFill>
                <a:effectLst/>
                <a:latin typeface="Calibri (Body)"/>
                <a:ea typeface="Calibri" panose="020F0502020204030204" pitchFamily="34" charset="0"/>
              </a:rPr>
              <a:t> wound dressing, choosing the lowest risk paddock and pulling in favours with the growers network to secure shearers or a crutching trailer.</a:t>
            </a:r>
          </a:p>
          <a:p>
            <a:pPr marL="171450" indent="-171450" algn="l" defTabSz="685983" rtl="0" eaLnBrk="1" latinLnBrk="0" hangingPunct="1">
              <a:lnSpc>
                <a:spcPct val="107000"/>
              </a:lnSpc>
              <a:spcAft>
                <a:spcPts val="300"/>
              </a:spcAft>
              <a:buFont typeface="Arial" panose="020B0604020202020204" pitchFamily="34" charset="0"/>
              <a:buChar char="•"/>
              <a:tabLst>
                <a:tab pos="291465" algn="l"/>
              </a:tabLst>
            </a:pPr>
            <a:endParaRPr lang="en-AU" sz="800" i="1" kern="1200" dirty="0">
              <a:solidFill>
                <a:schemeClr val="tx1"/>
              </a:solidFill>
              <a:effectLst/>
              <a:latin typeface="Calibri (Body)"/>
            </a:endParaRPr>
          </a:p>
          <a:p>
            <a:pPr marL="171450" lvl="0" indent="-171450">
              <a:lnSpc>
                <a:spcPct val="107000"/>
              </a:lnSpc>
              <a:spcAft>
                <a:spcPts val="300"/>
              </a:spcAft>
              <a:buFont typeface="Arial" panose="020B0604020202020204" pitchFamily="34" charset="0"/>
              <a:buChar char="•"/>
              <a:tabLst>
                <a:tab pos="291465" algn="l"/>
              </a:tabLst>
            </a:pPr>
            <a:r>
              <a:rPr lang="en-AU" sz="800" i="1" dirty="0">
                <a:effectLst/>
                <a:latin typeface="Calibri (Body)"/>
                <a:ea typeface="Noto Sans Symbols"/>
                <a:cs typeface="Noto Sans Symbols"/>
              </a:rPr>
              <a:t>NSW DPI is offering sheep blowfly insecticide resistance testing to Australian woolgrowers. </a:t>
            </a:r>
          </a:p>
          <a:p>
            <a:pPr marL="171450" lvl="0" indent="-171450">
              <a:lnSpc>
                <a:spcPct val="107000"/>
              </a:lnSpc>
              <a:spcAft>
                <a:spcPts val="300"/>
              </a:spcAft>
              <a:buFont typeface="Arial" panose="020B0604020202020204" pitchFamily="34" charset="0"/>
              <a:buChar char="•"/>
              <a:tabLst>
                <a:tab pos="291465" algn="l"/>
              </a:tabLst>
            </a:pPr>
            <a:endParaRPr lang="en-AU" sz="800" i="1" dirty="0">
              <a:effectLst/>
              <a:latin typeface="Calibri (Body)"/>
              <a:ea typeface="Noto Sans Symbols"/>
              <a:cs typeface="Noto Sans Symbols"/>
            </a:endParaRPr>
          </a:p>
          <a:p>
            <a:pPr marL="171450" lvl="0" indent="-171450">
              <a:lnSpc>
                <a:spcPct val="107000"/>
              </a:lnSpc>
              <a:spcAft>
                <a:spcPts val="300"/>
              </a:spcAft>
              <a:buFont typeface="Arial" panose="020B0604020202020204" pitchFamily="34" charset="0"/>
              <a:buChar char="•"/>
              <a:tabLst>
                <a:tab pos="291465" algn="l"/>
              </a:tabLst>
            </a:pPr>
            <a:r>
              <a:rPr lang="en-AU" sz="800" i="1" dirty="0">
                <a:effectLst/>
                <a:latin typeface="Calibri (Body)"/>
                <a:ea typeface="Noto Sans Symbols"/>
                <a:cs typeface="Noto Sans Symbols"/>
              </a:rPr>
              <a:t>More information is available from the </a:t>
            </a:r>
            <a:r>
              <a:rPr lang="en-AU" sz="800" i="1" dirty="0" err="1">
                <a:effectLst/>
                <a:latin typeface="Calibri (Body)"/>
                <a:ea typeface="Noto Sans Symbols"/>
                <a:cs typeface="Noto Sans Symbols"/>
              </a:rPr>
              <a:t>FlyBoss</a:t>
            </a:r>
            <a:r>
              <a:rPr lang="en-AU" sz="800" i="1" dirty="0">
                <a:effectLst/>
                <a:latin typeface="Calibri (Body)"/>
                <a:ea typeface="Noto Sans Symbols"/>
                <a:cs typeface="Noto Sans Symbols"/>
              </a:rPr>
              <a:t> website:  </a:t>
            </a:r>
            <a:r>
              <a:rPr lang="en-AU" sz="800" i="1" dirty="0">
                <a:effectLst/>
                <a:latin typeface="Calibri (Body)"/>
                <a:ea typeface="Calibri" panose="020F0502020204030204" pitchFamily="34" charset="0"/>
              </a:rPr>
              <a:t>http://www.flyboss.com.au/sheep-goats/news/articles/flyboss-featured-articles/free-tests-are-your-sheep-blowflies-resistant-to-chemicals.php</a:t>
            </a:r>
            <a:endParaRPr lang="en-AU" sz="800" dirty="0">
              <a:effectLst/>
              <a:latin typeface="Calibri (Body)"/>
              <a:ea typeface="Calibri" panose="020F0502020204030204" pitchFamily="34" charset="0"/>
            </a:endParaRPr>
          </a:p>
          <a:p>
            <a:endParaRPr lang="en-AU" sz="1800" kern="1200" dirty="0">
              <a:solidFill>
                <a:srgbClr val="000000"/>
              </a:solidFill>
              <a:effectLst/>
              <a:latin typeface="Noto Sans Symbols"/>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24</a:t>
            </a:fld>
            <a:endParaRPr lang="en-AU"/>
          </a:p>
        </p:txBody>
      </p:sp>
    </p:spTree>
    <p:extLst>
      <p:ext uri="{BB962C8B-B14F-4D97-AF65-F5344CB8AC3E}">
        <p14:creationId xmlns:p14="http://schemas.microsoft.com/office/powerpoint/2010/main" val="2596230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171450" lvl="0" indent="-171450">
              <a:lnSpc>
                <a:spcPct val="107000"/>
              </a:lnSpc>
              <a:spcAft>
                <a:spcPts val="300"/>
              </a:spcAft>
              <a:buFont typeface="Arial" panose="020B0604020202020204" pitchFamily="34" charset="0"/>
              <a:buChar char="•"/>
              <a:tabLst>
                <a:tab pos="291465" algn="l"/>
              </a:tabLst>
            </a:pPr>
            <a:r>
              <a:rPr lang="en-AU" sz="800" u="none" dirty="0">
                <a:solidFill>
                  <a:srgbClr val="000000"/>
                </a:solidFill>
                <a:effectLst/>
                <a:latin typeface="Calibri (Body)"/>
                <a:ea typeface="Noto Sans Symbols"/>
                <a:cs typeface="Noto Sans Symbols"/>
              </a:rPr>
              <a:t>The resistance of flies to chemicals is a growing concern, because resistance reduces the effectiveness of preventative chemicals and treatments or dressings over time. </a:t>
            </a:r>
          </a:p>
          <a:p>
            <a:pPr marL="171450" lvl="0" indent="-171450">
              <a:lnSpc>
                <a:spcPct val="107000"/>
              </a:lnSpc>
              <a:spcAft>
                <a:spcPts val="300"/>
              </a:spcAft>
              <a:buFont typeface="Arial" panose="020B0604020202020204" pitchFamily="34" charset="0"/>
              <a:buChar char="•"/>
              <a:tabLst>
                <a:tab pos="291465" algn="l"/>
              </a:tabLst>
            </a:pPr>
            <a:endParaRPr lang="en-AU" sz="800" u="none" dirty="0">
              <a:solidFill>
                <a:srgbClr val="000000"/>
              </a:solidFill>
              <a:effectLst/>
              <a:latin typeface="Calibri (Body)"/>
              <a:ea typeface="Noto Sans Symbols"/>
              <a:cs typeface="Noto Sans Symbols"/>
            </a:endParaRPr>
          </a:p>
          <a:p>
            <a:pPr marL="171450" lvl="0" indent="-171450">
              <a:lnSpc>
                <a:spcPct val="107000"/>
              </a:lnSpc>
              <a:spcAft>
                <a:spcPts val="300"/>
              </a:spcAft>
              <a:buFont typeface="Arial" panose="020B0604020202020204" pitchFamily="34" charset="0"/>
              <a:buChar char="•"/>
              <a:tabLst>
                <a:tab pos="291465" algn="l"/>
              </a:tabLst>
            </a:pPr>
            <a:r>
              <a:rPr lang="en-AU" sz="800" u="none" dirty="0">
                <a:effectLst/>
                <a:latin typeface="Calibri (Body)"/>
                <a:ea typeface="Calibri" panose="020F0502020204030204" pitchFamily="34" charset="0"/>
              </a:rPr>
              <a:t>If woolgrowers already have resistance on their property, this could result in shorter periods of protection than what they could normally expect, rather than a complete loss of effectiveness.</a:t>
            </a:r>
            <a:endParaRPr lang="en-AU" sz="800" u="none" dirty="0">
              <a:solidFill>
                <a:srgbClr val="000000"/>
              </a:solidFill>
              <a:effectLst/>
              <a:latin typeface="Calibri (Body)"/>
              <a:ea typeface="Noto Sans Symbols"/>
              <a:cs typeface="Noto Sans Symbols"/>
            </a:endParaRPr>
          </a:p>
          <a:p>
            <a:pPr marL="171450" lvl="0" indent="-171450">
              <a:lnSpc>
                <a:spcPct val="107000"/>
              </a:lnSpc>
              <a:spcAft>
                <a:spcPts val="300"/>
              </a:spcAft>
              <a:buFont typeface="Arial" panose="020B0604020202020204" pitchFamily="34" charset="0"/>
              <a:buChar char="•"/>
              <a:tabLst>
                <a:tab pos="291465" algn="l"/>
              </a:tabLst>
            </a:pPr>
            <a:endParaRPr lang="en-AU" sz="800" u="none" dirty="0">
              <a:effectLst/>
              <a:latin typeface="Calibri (Body)"/>
              <a:ea typeface="Noto Sans Symbols"/>
              <a:cs typeface="Noto Sans Symbols"/>
            </a:endParaRPr>
          </a:p>
          <a:p>
            <a:pPr marL="171450" lvl="0" indent="-171450">
              <a:lnSpc>
                <a:spcPct val="107000"/>
              </a:lnSpc>
              <a:spcAft>
                <a:spcPts val="300"/>
              </a:spcAft>
              <a:buFont typeface="Arial" panose="020B0604020202020204" pitchFamily="34" charset="0"/>
              <a:buChar char="•"/>
              <a:tabLst>
                <a:tab pos="291465" algn="l"/>
              </a:tabLst>
            </a:pPr>
            <a:r>
              <a:rPr lang="en-AU" sz="800" u="none" dirty="0">
                <a:solidFill>
                  <a:srgbClr val="000000"/>
                </a:solidFill>
                <a:effectLst/>
                <a:latin typeface="Calibri (Body)"/>
                <a:ea typeface="Noto Sans Symbols"/>
                <a:cs typeface="Noto Sans Symbols"/>
              </a:rPr>
              <a:t>That is why it is important to use the right chemical for the task </a:t>
            </a:r>
            <a:r>
              <a:rPr lang="en-AU" sz="800" u="none" dirty="0">
                <a:solidFill>
                  <a:srgbClr val="000000"/>
                </a:solidFill>
                <a:effectLst/>
                <a:latin typeface="Calibri (Body)"/>
                <a:ea typeface="Calibri" panose="020F0502020204030204" pitchFamily="34" charset="0"/>
              </a:rPr>
              <a:t>and rotate chemicals wherever possible</a:t>
            </a:r>
            <a:r>
              <a:rPr lang="en-AU" sz="800" u="none" dirty="0">
                <a:solidFill>
                  <a:srgbClr val="000000"/>
                </a:solidFill>
                <a:effectLst/>
                <a:latin typeface="Calibri (Body)"/>
                <a:ea typeface="Noto Sans Symbols"/>
                <a:cs typeface="Noto Sans Symbols"/>
              </a:rPr>
              <a:t>.</a:t>
            </a:r>
          </a:p>
          <a:p>
            <a:pPr marL="342900" lvl="0" indent="-342900">
              <a:lnSpc>
                <a:spcPct val="107000"/>
              </a:lnSpc>
              <a:spcAft>
                <a:spcPts val="300"/>
              </a:spcAft>
              <a:buFont typeface="Arial" panose="020B0604020202020204" pitchFamily="34" charset="0"/>
              <a:buChar char="●"/>
              <a:tabLst>
                <a:tab pos="291465" algn="l"/>
              </a:tabLst>
            </a:pPr>
            <a:endParaRPr lang="en-AU" sz="800" u="none" dirty="0">
              <a:effectLst/>
              <a:latin typeface="Calibri (Body)"/>
              <a:ea typeface="Noto Sans Symbols"/>
              <a:cs typeface="Noto Sans Symbols"/>
            </a:endParaRPr>
          </a:p>
          <a:p>
            <a:pPr marL="171450" lvl="0" indent="-171450">
              <a:lnSpc>
                <a:spcPct val="107000"/>
              </a:lnSpc>
              <a:spcAft>
                <a:spcPts val="300"/>
              </a:spcAft>
              <a:buFont typeface="Arial" panose="020B0604020202020204" pitchFamily="34" charset="0"/>
              <a:buChar char="•"/>
              <a:tabLst>
                <a:tab pos="291465" algn="l"/>
              </a:tabLst>
            </a:pPr>
            <a:r>
              <a:rPr lang="en-AU" sz="800" u="none" dirty="0">
                <a:solidFill>
                  <a:srgbClr val="000000"/>
                </a:solidFill>
                <a:effectLst/>
                <a:latin typeface="Calibri (Body)"/>
                <a:ea typeface="Noto Sans Symbols"/>
                <a:cs typeface="Noto Sans Symbols"/>
              </a:rPr>
              <a:t>It’s also important to:</a:t>
            </a:r>
          </a:p>
          <a:p>
            <a:pPr marL="628650" lvl="1" indent="-171450">
              <a:lnSpc>
                <a:spcPct val="107000"/>
              </a:lnSpc>
              <a:spcAft>
                <a:spcPts val="300"/>
              </a:spcAft>
              <a:buFont typeface="Courier New" panose="02070309020205020404" pitchFamily="49" charset="0"/>
              <a:buChar char="o"/>
            </a:pPr>
            <a:r>
              <a:rPr lang="en-AU" sz="800" u="none" dirty="0">
                <a:solidFill>
                  <a:srgbClr val="000000"/>
                </a:solidFill>
                <a:effectLst/>
                <a:latin typeface="Calibri (Body)"/>
                <a:ea typeface="Courier New" panose="02070309020205020404" pitchFamily="49" charset="0"/>
                <a:cs typeface="Courier New" panose="02070309020205020404" pitchFamily="49" charset="0"/>
              </a:rPr>
              <a:t>ensure full coverage;</a:t>
            </a:r>
          </a:p>
          <a:p>
            <a:pPr marL="628650" lvl="1" indent="-171450">
              <a:lnSpc>
                <a:spcPct val="107000"/>
              </a:lnSpc>
              <a:spcAft>
                <a:spcPts val="300"/>
              </a:spcAft>
              <a:buFont typeface="Courier New" panose="02070309020205020404" pitchFamily="49" charset="0"/>
              <a:buChar char="o"/>
            </a:pPr>
            <a:r>
              <a:rPr lang="en-AU" sz="800" u="none" dirty="0">
                <a:solidFill>
                  <a:srgbClr val="000000"/>
                </a:solidFill>
                <a:effectLst/>
                <a:latin typeface="Calibri (Body)"/>
                <a:ea typeface="Courier New" panose="02070309020205020404" pitchFamily="49" charset="0"/>
                <a:cs typeface="Courier New" panose="02070309020205020404" pitchFamily="49" charset="0"/>
              </a:rPr>
              <a:t>follow the label instructions for dosage rates and application methods; </a:t>
            </a:r>
          </a:p>
          <a:p>
            <a:pPr marL="628650" lvl="1" indent="-171450">
              <a:lnSpc>
                <a:spcPct val="107000"/>
              </a:lnSpc>
              <a:spcAft>
                <a:spcPts val="300"/>
              </a:spcAft>
              <a:buFont typeface="Courier New" panose="02070309020205020404" pitchFamily="49" charset="0"/>
              <a:buChar char="o"/>
            </a:pPr>
            <a:r>
              <a:rPr lang="en-AU" sz="800" u="none" dirty="0">
                <a:solidFill>
                  <a:srgbClr val="000000"/>
                </a:solidFill>
                <a:effectLst/>
                <a:latin typeface="Calibri (Body)"/>
                <a:ea typeface="Courier New" panose="02070309020205020404" pitchFamily="49" charset="0"/>
                <a:cs typeface="Courier New" panose="02070309020205020404" pitchFamily="49" charset="0"/>
              </a:rPr>
              <a:t>calibrate application equipment regularly as this will help ensure the right dose is applied.</a:t>
            </a:r>
          </a:p>
          <a:p>
            <a:pPr marL="628650" lvl="1" indent="-171450">
              <a:lnSpc>
                <a:spcPct val="107000"/>
              </a:lnSpc>
              <a:spcAft>
                <a:spcPts val="300"/>
              </a:spcAft>
              <a:buFont typeface="Arial" panose="020B0604020202020204" pitchFamily="34" charset="0"/>
              <a:buChar char="•"/>
            </a:pPr>
            <a:endParaRPr lang="en-AU" sz="800" u="none" dirty="0">
              <a:effectLst/>
              <a:latin typeface="Calibri (Body)"/>
              <a:ea typeface="Courier New" panose="02070309020205020404" pitchFamily="49" charset="0"/>
              <a:cs typeface="Courier New" panose="02070309020205020404" pitchFamily="49" charset="0"/>
            </a:endParaRPr>
          </a:p>
          <a:p>
            <a:pPr marL="171450" lvl="0" indent="-171450">
              <a:lnSpc>
                <a:spcPct val="107000"/>
              </a:lnSpc>
              <a:spcAft>
                <a:spcPts val="300"/>
              </a:spcAft>
              <a:buFont typeface="Arial" panose="020B0604020202020204" pitchFamily="34" charset="0"/>
              <a:buChar char="•"/>
              <a:tabLst>
                <a:tab pos="291465" algn="l"/>
              </a:tabLst>
            </a:pPr>
            <a:r>
              <a:rPr lang="en-AU" sz="800" u="none" dirty="0">
                <a:solidFill>
                  <a:srgbClr val="000000"/>
                </a:solidFill>
                <a:effectLst/>
                <a:latin typeface="Calibri (Body)"/>
                <a:ea typeface="Noto Sans Symbols"/>
                <a:cs typeface="Noto Sans Symbols"/>
              </a:rPr>
              <a:t>It’s vital that you don’t overdose or underdose and the steps I’ve just mentioned will help ensure this doesn’t occur.</a:t>
            </a:r>
          </a:p>
          <a:p>
            <a:pPr marL="171450" lvl="0" indent="-171450">
              <a:lnSpc>
                <a:spcPct val="107000"/>
              </a:lnSpc>
              <a:spcAft>
                <a:spcPts val="300"/>
              </a:spcAft>
              <a:buFont typeface="Arial" panose="020B0604020202020204" pitchFamily="34" charset="0"/>
              <a:buChar char="•"/>
              <a:tabLst>
                <a:tab pos="291465" algn="l"/>
              </a:tabLst>
            </a:pPr>
            <a:endParaRPr lang="en-AU" sz="800" u="none" dirty="0">
              <a:solidFill>
                <a:srgbClr val="000000"/>
              </a:solidFill>
              <a:effectLst/>
              <a:latin typeface="Calibri (Body)"/>
              <a:ea typeface="Noto Sans Symbols"/>
              <a:cs typeface="Noto Sans Symbols"/>
            </a:endParaRPr>
          </a:p>
          <a:p>
            <a:pPr marL="171450" lvl="0" indent="-171450">
              <a:lnSpc>
                <a:spcPct val="107000"/>
              </a:lnSpc>
              <a:spcAft>
                <a:spcPts val="300"/>
              </a:spcAft>
              <a:buFont typeface="Arial" panose="020B0604020202020204" pitchFamily="34" charset="0"/>
              <a:buChar char="•"/>
              <a:tabLst>
                <a:tab pos="291465" algn="l"/>
              </a:tabLst>
            </a:pPr>
            <a:r>
              <a:rPr lang="en-AU" sz="800" u="none" dirty="0">
                <a:solidFill>
                  <a:srgbClr val="000000"/>
                </a:solidFill>
                <a:effectLst/>
                <a:latin typeface="Calibri (Body)"/>
                <a:ea typeface="Calibri" panose="020F0502020204030204" pitchFamily="34" charset="0"/>
              </a:rPr>
              <a:t>Poor efficacy is often attributed to resistance when in fact the real issue is the application, dose rate or timing of the application. </a:t>
            </a:r>
          </a:p>
          <a:p>
            <a:pPr marL="171450" lvl="0" indent="-171450">
              <a:lnSpc>
                <a:spcPct val="107000"/>
              </a:lnSpc>
              <a:spcAft>
                <a:spcPts val="300"/>
              </a:spcAft>
              <a:buFont typeface="Arial" panose="020B0604020202020204" pitchFamily="34" charset="0"/>
              <a:buChar char="•"/>
              <a:tabLst>
                <a:tab pos="291465" algn="l"/>
              </a:tabLst>
            </a:pPr>
            <a:endParaRPr lang="en-AU" sz="800" u="none" dirty="0">
              <a:solidFill>
                <a:srgbClr val="000000"/>
              </a:solidFill>
              <a:effectLst/>
              <a:latin typeface="Calibri (Body)"/>
              <a:ea typeface="Calibri" panose="020F0502020204030204" pitchFamily="34" charset="0"/>
            </a:endParaRPr>
          </a:p>
          <a:p>
            <a:pPr marL="171450" lvl="0" indent="-171450">
              <a:lnSpc>
                <a:spcPct val="107000"/>
              </a:lnSpc>
              <a:spcAft>
                <a:spcPts val="300"/>
              </a:spcAft>
              <a:buFont typeface="Arial" panose="020B0604020202020204" pitchFamily="34" charset="0"/>
              <a:buChar char="•"/>
              <a:tabLst>
                <a:tab pos="291465" algn="l"/>
              </a:tabLst>
            </a:pPr>
            <a:r>
              <a:rPr lang="en-AU" sz="800" u="none" dirty="0">
                <a:effectLst/>
                <a:latin typeface="Calibri (Body)"/>
                <a:ea typeface="Calibri" panose="020F0502020204030204" pitchFamily="34" charset="0"/>
              </a:rPr>
              <a:t>Regular monitoring is important even with the application of preventative chemicals.</a:t>
            </a:r>
            <a:endParaRPr lang="en-AU" sz="800" u="none" dirty="0">
              <a:solidFill>
                <a:srgbClr val="000000"/>
              </a:solidFill>
              <a:effectLst/>
              <a:latin typeface="Calibri (Body)"/>
              <a:ea typeface="Calibri" panose="020F0502020204030204" pitchFamily="34" charset="0"/>
            </a:endParaRPr>
          </a:p>
          <a:p>
            <a:pPr marL="0" lvl="0" indent="0">
              <a:lnSpc>
                <a:spcPct val="107000"/>
              </a:lnSpc>
              <a:spcAft>
                <a:spcPts val="300"/>
              </a:spcAft>
              <a:buFont typeface="Arial" panose="020B0604020202020204" pitchFamily="34" charset="0"/>
              <a:buNone/>
              <a:tabLst>
                <a:tab pos="291465" algn="l"/>
              </a:tabLst>
            </a:pPr>
            <a:endParaRPr lang="en-AU" sz="900" u="none" dirty="0">
              <a:effectLst/>
              <a:latin typeface="Calibri (Body)"/>
              <a:ea typeface="Noto Sans Symbols"/>
              <a:cs typeface="Noto Sans Symbols"/>
            </a:endParaRPr>
          </a:p>
          <a:p>
            <a:endParaRPr lang="en-AU" sz="900" u="none" dirty="0">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25</a:t>
            </a:fld>
            <a:endParaRPr lang="en-AU"/>
          </a:p>
        </p:txBody>
      </p:sp>
    </p:spTree>
    <p:extLst>
      <p:ext uri="{BB962C8B-B14F-4D97-AF65-F5344CB8AC3E}">
        <p14:creationId xmlns:p14="http://schemas.microsoft.com/office/powerpoint/2010/main" val="3062112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gn="l" defTabSz="685983" rtl="0" eaLnBrk="1" latinLnBrk="0" hangingPunct="1">
              <a:lnSpc>
                <a:spcPct val="107000"/>
              </a:lnSpc>
              <a:spcAft>
                <a:spcPts val="300"/>
              </a:spcAft>
              <a:buFont typeface="Arial" panose="020B0604020202020204" pitchFamily="34" charset="0"/>
              <a:buChar char="•"/>
              <a:tabLst>
                <a:tab pos="291465" algn="l"/>
                <a:tab pos="651510" algn="l"/>
              </a:tabLst>
            </a:pPr>
            <a:r>
              <a:rPr lang="en-AU" sz="900" i="0" kern="1200" dirty="0">
                <a:solidFill>
                  <a:srgbClr val="000000"/>
                </a:solidFill>
                <a:effectLst/>
                <a:latin typeface="Calibri (Body)"/>
                <a:ea typeface="Noto Sans Symbols"/>
                <a:cs typeface="Noto Sans Symbols"/>
              </a:rPr>
              <a:t>This is a question for your audience to consider.</a:t>
            </a:r>
          </a:p>
          <a:p>
            <a:pPr marL="342900" lvl="0" indent="-342900" algn="l" defTabSz="685983" rtl="0" eaLnBrk="1" latinLnBrk="0" hangingPunct="1">
              <a:lnSpc>
                <a:spcPct val="107000"/>
              </a:lnSpc>
              <a:spcAft>
                <a:spcPts val="300"/>
              </a:spcAft>
              <a:buFont typeface="Arial" panose="020B0604020202020204" pitchFamily="34" charset="0"/>
              <a:buChar char="•"/>
              <a:tabLst>
                <a:tab pos="291465" algn="l"/>
                <a:tab pos="651510" algn="l"/>
              </a:tabLst>
            </a:pPr>
            <a:endParaRPr lang="en-AU" sz="900" i="0" kern="1200" dirty="0">
              <a:solidFill>
                <a:srgbClr val="000000"/>
              </a:solidFill>
              <a:effectLst/>
              <a:latin typeface="Calibri (Body)"/>
              <a:ea typeface="Noto Sans Symbols"/>
              <a:cs typeface="Noto Sans Symbols"/>
            </a:endParaRPr>
          </a:p>
          <a:p>
            <a:pPr marL="342900" lvl="0" indent="-342900" algn="l" defTabSz="685983" rtl="0" eaLnBrk="1" latinLnBrk="0" hangingPunct="1">
              <a:lnSpc>
                <a:spcPct val="107000"/>
              </a:lnSpc>
              <a:spcAft>
                <a:spcPts val="300"/>
              </a:spcAft>
              <a:buFont typeface="Arial" panose="020B0604020202020204" pitchFamily="34" charset="0"/>
              <a:buChar char="•"/>
              <a:tabLst>
                <a:tab pos="291465" algn="l"/>
                <a:tab pos="651510" algn="l"/>
              </a:tabLst>
            </a:pPr>
            <a:r>
              <a:rPr lang="en-AU" sz="900" i="0" kern="1200" dirty="0">
                <a:solidFill>
                  <a:srgbClr val="000000"/>
                </a:solidFill>
                <a:effectLst/>
                <a:latin typeface="Calibri (Body)"/>
                <a:ea typeface="Noto Sans Symbols"/>
                <a:cs typeface="Noto Sans Symbols"/>
              </a:rPr>
              <a:t>This question is about the audience’s property and whether they think preventative chemicals work or if they may have a resistance problem. It’s important that they’re honest because - it’s tempting to blame resistance when other management issues might be at play.</a:t>
            </a:r>
          </a:p>
          <a:p>
            <a:pPr marL="342900" lvl="0" indent="-342900">
              <a:lnSpc>
                <a:spcPct val="107000"/>
              </a:lnSpc>
              <a:spcAft>
                <a:spcPts val="300"/>
              </a:spcAft>
              <a:buFont typeface="Arial" panose="020B0604020202020204" pitchFamily="34" charset="0"/>
              <a:buChar char="•"/>
              <a:tabLst>
                <a:tab pos="291465" algn="l"/>
                <a:tab pos="651510" algn="l"/>
              </a:tabLst>
            </a:pPr>
            <a:endParaRPr lang="en-AU" sz="900" i="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r>
              <a:rPr lang="en-AU" sz="900" i="0" dirty="0">
                <a:solidFill>
                  <a:srgbClr val="000000"/>
                </a:solidFill>
                <a:effectLst/>
                <a:latin typeface="Calibri (Body)"/>
                <a:ea typeface="Noto Sans Symbols"/>
                <a:cs typeface="Noto Sans Symbols"/>
              </a:rPr>
              <a:t>Ask your audience the question:  </a:t>
            </a:r>
            <a:r>
              <a:rPr lang="en-AU" sz="900" i="1" dirty="0">
                <a:solidFill>
                  <a:srgbClr val="000000"/>
                </a:solidFill>
                <a:effectLst/>
                <a:latin typeface="Calibri (Body)"/>
                <a:ea typeface="Noto Sans Symbols"/>
                <a:cs typeface="Noto Sans Symbols"/>
              </a:rPr>
              <a:t>“</a:t>
            </a:r>
            <a:r>
              <a:rPr lang="en-AU" sz="900" i="1" dirty="0">
                <a:latin typeface="Calibri (Body)"/>
              </a:rPr>
              <a:t>Do you think flystrike preventative chemicals still work on your property for the protection period listed on the label?”</a:t>
            </a:r>
          </a:p>
          <a:p>
            <a:pPr marL="342900" lvl="0" indent="-342900">
              <a:lnSpc>
                <a:spcPct val="107000"/>
              </a:lnSpc>
              <a:spcAft>
                <a:spcPts val="300"/>
              </a:spcAft>
              <a:buFont typeface="Arial" panose="020B0604020202020204" pitchFamily="34" charset="0"/>
              <a:buChar char="•"/>
              <a:tabLst>
                <a:tab pos="291465" algn="l"/>
                <a:tab pos="651510" algn="l"/>
              </a:tabLst>
            </a:pPr>
            <a:endParaRPr lang="en-AU" sz="900" i="1" dirty="0">
              <a:solidFill>
                <a:srgbClr val="000000"/>
              </a:solidFill>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r>
              <a:rPr lang="en-AU" sz="900" i="0" dirty="0">
                <a:solidFill>
                  <a:srgbClr val="000000"/>
                </a:solidFill>
                <a:effectLst/>
                <a:latin typeface="Calibri (Body)"/>
                <a:ea typeface="Noto Sans Symbols"/>
                <a:cs typeface="Noto Sans Symbols"/>
              </a:rPr>
              <a:t>Ask for a show of hands or nods to indicate yes, no, unsure.</a:t>
            </a:r>
          </a:p>
          <a:p>
            <a:pPr marL="342900" lvl="0" indent="-342900">
              <a:lnSpc>
                <a:spcPct val="107000"/>
              </a:lnSpc>
              <a:spcAft>
                <a:spcPts val="300"/>
              </a:spcAft>
              <a:buFont typeface="Arial" panose="020B0604020202020204" pitchFamily="34" charset="0"/>
              <a:buChar char="•"/>
              <a:tabLst>
                <a:tab pos="291465" algn="l"/>
                <a:tab pos="651510" algn="l"/>
              </a:tabLst>
            </a:pPr>
            <a:endParaRPr lang="en-AU" sz="900" i="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r>
              <a:rPr lang="en-AU" sz="900" i="0" dirty="0">
                <a:solidFill>
                  <a:srgbClr val="000000"/>
                </a:solidFill>
                <a:effectLst/>
                <a:latin typeface="Calibri (Body)"/>
                <a:ea typeface="Noto Sans Symbols"/>
                <a:cs typeface="Noto Sans Symbols"/>
              </a:rPr>
              <a:t>Allow time for people to answer.</a:t>
            </a:r>
          </a:p>
          <a:p>
            <a:pPr marL="342900" lvl="0" indent="-342900">
              <a:lnSpc>
                <a:spcPct val="107000"/>
              </a:lnSpc>
              <a:spcAft>
                <a:spcPts val="300"/>
              </a:spcAft>
              <a:buFont typeface="Arial" panose="020B0604020202020204" pitchFamily="34" charset="0"/>
              <a:buChar char="•"/>
              <a:tabLst>
                <a:tab pos="291465" algn="l"/>
                <a:tab pos="651510" algn="l"/>
              </a:tabLst>
            </a:pPr>
            <a:endParaRPr lang="en-AU" sz="900" i="0" dirty="0">
              <a:solidFill>
                <a:srgbClr val="000000"/>
              </a:solidFill>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r>
              <a:rPr lang="en-AU" sz="900" i="0" dirty="0">
                <a:solidFill>
                  <a:srgbClr val="000000"/>
                </a:solidFill>
                <a:effectLst/>
                <a:latin typeface="Calibri (Body)"/>
                <a:ea typeface="Noto Sans Symbols"/>
                <a:cs typeface="Noto Sans Symbols"/>
              </a:rPr>
              <a:t>If you use this question in a group setting, it’s good to get a sense of how many answered yes or no as this will be helpful in the next slide.</a:t>
            </a:r>
          </a:p>
          <a:p>
            <a:pPr marL="342900" lvl="0" indent="-342900">
              <a:lnSpc>
                <a:spcPct val="107000"/>
              </a:lnSpc>
              <a:spcAft>
                <a:spcPts val="300"/>
              </a:spcAft>
              <a:buFont typeface="Arial" panose="020B0604020202020204" pitchFamily="34" charset="0"/>
              <a:buChar char="•"/>
              <a:tabLst>
                <a:tab pos="291465" algn="l"/>
                <a:tab pos="651510" algn="l"/>
              </a:tabLst>
            </a:pPr>
            <a:endParaRPr lang="en-AU" sz="900" i="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r>
              <a:rPr lang="en-AU" sz="900" i="0" dirty="0">
                <a:solidFill>
                  <a:srgbClr val="000000"/>
                </a:solidFill>
                <a:effectLst/>
                <a:latin typeface="Calibri (Body)"/>
                <a:ea typeface="Noto Sans Symbols"/>
                <a:cs typeface="Noto Sans Symbols"/>
              </a:rPr>
              <a:t>So roughly X% said yes which </a:t>
            </a:r>
            <a:r>
              <a:rPr lang="en-AU" sz="900" i="0" kern="1200" dirty="0">
                <a:solidFill>
                  <a:srgbClr val="000000"/>
                </a:solidFill>
                <a:effectLst/>
                <a:latin typeface="Calibri (Body)"/>
                <a:ea typeface="Calibri" panose="020F0502020204030204" pitchFamily="34" charset="0"/>
              </a:rPr>
              <a:t>means chemicals still work on their property and X% said no which means they may have a chemical resistance problem.</a:t>
            </a:r>
            <a:endParaRPr lang="en-AU" sz="900" i="0" kern="1200" dirty="0">
              <a:solidFill>
                <a:srgbClr val="000000"/>
              </a:solidFill>
              <a:effectLst/>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26</a:t>
            </a:fld>
            <a:endParaRPr lang="en-AU"/>
          </a:p>
        </p:txBody>
      </p:sp>
    </p:spTree>
    <p:extLst>
      <p:ext uri="{BB962C8B-B14F-4D97-AF65-F5344CB8AC3E}">
        <p14:creationId xmlns:p14="http://schemas.microsoft.com/office/powerpoint/2010/main" val="1892166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171450" lvl="0" indent="-171450">
              <a:lnSpc>
                <a:spcPct val="107000"/>
              </a:lnSpc>
              <a:spcAft>
                <a:spcPts val="300"/>
              </a:spcAft>
              <a:buFont typeface="Arial" panose="020B0604020202020204" pitchFamily="34" charset="0"/>
              <a:buChar char="•"/>
              <a:tabLst>
                <a:tab pos="291465" algn="l"/>
                <a:tab pos="651510" algn="l"/>
              </a:tabLst>
            </a:pPr>
            <a:r>
              <a:rPr lang="en-AU" sz="900" dirty="0">
                <a:solidFill>
                  <a:srgbClr val="000000"/>
                </a:solidFill>
                <a:effectLst/>
                <a:latin typeface="Calibri (Body)"/>
                <a:ea typeface="Noto Sans Symbols"/>
                <a:cs typeface="Noto Sans Symbols"/>
              </a:rPr>
              <a:t>For those who think chemicals still work on your property there is a great resource available which covers how to strategically manage the use of chemical treatments to reduce the risk of a resistance problem developing.</a:t>
            </a:r>
          </a:p>
          <a:p>
            <a:pPr marL="171450" lvl="0" indent="-171450">
              <a:lnSpc>
                <a:spcPct val="107000"/>
              </a:lnSpc>
              <a:spcAft>
                <a:spcPts val="300"/>
              </a:spcAft>
              <a:buFont typeface="Arial" panose="020B0604020202020204" pitchFamily="34" charset="0"/>
              <a:buChar char="•"/>
              <a:tabLst>
                <a:tab pos="291465" algn="l"/>
                <a:tab pos="651510" algn="l"/>
              </a:tabLst>
            </a:pPr>
            <a:endParaRPr lang="en-AU" sz="900" dirty="0">
              <a:effectLst/>
              <a:latin typeface="Calibri (Body)"/>
              <a:ea typeface="Noto Sans Symbols"/>
              <a:cs typeface="Noto Sans Symbols"/>
            </a:endParaRPr>
          </a:p>
          <a:p>
            <a:pPr marL="171450" lvl="0" indent="-171450">
              <a:lnSpc>
                <a:spcPct val="107000"/>
              </a:lnSpc>
              <a:spcAft>
                <a:spcPts val="300"/>
              </a:spcAft>
              <a:buFont typeface="Arial" panose="020B0604020202020204" pitchFamily="34" charset="0"/>
              <a:buChar char="•"/>
              <a:tabLst>
                <a:tab pos="291465" algn="l"/>
                <a:tab pos="651510" algn="l"/>
              </a:tabLst>
            </a:pPr>
            <a:r>
              <a:rPr lang="en-AU" sz="900" dirty="0">
                <a:solidFill>
                  <a:srgbClr val="000000"/>
                </a:solidFill>
                <a:effectLst/>
                <a:latin typeface="Calibri (Body)"/>
                <a:ea typeface="Noto Sans Symbols"/>
                <a:cs typeface="Noto Sans Symbols"/>
              </a:rPr>
              <a:t>Essentially, if you don’t have a resistance problem, you don’t want to develop one so this factsheet will give you some tips about avoiding that.</a:t>
            </a:r>
          </a:p>
          <a:p>
            <a:pPr marL="171450" lvl="0" indent="-171450">
              <a:lnSpc>
                <a:spcPct val="107000"/>
              </a:lnSpc>
              <a:spcAft>
                <a:spcPts val="300"/>
              </a:spcAft>
              <a:buFont typeface="Arial" panose="020B0604020202020204" pitchFamily="34" charset="0"/>
              <a:buChar char="•"/>
              <a:tabLst>
                <a:tab pos="291465" algn="l"/>
                <a:tab pos="651510" algn="l"/>
              </a:tabLst>
            </a:pPr>
            <a:endParaRPr lang="en-AU" sz="900" dirty="0">
              <a:effectLst/>
              <a:latin typeface="Calibri (Body)"/>
              <a:ea typeface="Noto Sans Symbols"/>
              <a:cs typeface="Noto Sans Symbols"/>
            </a:endParaRPr>
          </a:p>
          <a:p>
            <a:pPr marL="171450" lvl="0" indent="-171450">
              <a:lnSpc>
                <a:spcPct val="107000"/>
              </a:lnSpc>
              <a:spcAft>
                <a:spcPts val="300"/>
              </a:spcAft>
              <a:buFont typeface="Arial" panose="020B0604020202020204" pitchFamily="34" charset="0"/>
              <a:buChar char="•"/>
              <a:tabLst>
                <a:tab pos="291465" algn="l"/>
                <a:tab pos="651510" algn="l"/>
              </a:tabLst>
            </a:pPr>
            <a:r>
              <a:rPr lang="en-AU" sz="900" dirty="0">
                <a:solidFill>
                  <a:srgbClr val="000000"/>
                </a:solidFill>
                <a:effectLst/>
                <a:latin typeface="Calibri (Body)"/>
                <a:ea typeface="Noto Sans Symbols"/>
                <a:cs typeface="Noto Sans Symbols"/>
              </a:rPr>
              <a:t>You can download the factsheet from flyboss.com.au – just search resistance management strategies.</a:t>
            </a:r>
          </a:p>
          <a:p>
            <a:pPr marL="228600" indent="0">
              <a:lnSpc>
                <a:spcPct val="107000"/>
              </a:lnSpc>
              <a:spcAft>
                <a:spcPts val="300"/>
              </a:spcAft>
              <a:buFont typeface="Arial" panose="020B0604020202020204" pitchFamily="34" charset="0"/>
              <a:buNone/>
            </a:pPr>
            <a:r>
              <a:rPr lang="en-AU" sz="900" dirty="0">
                <a:solidFill>
                  <a:srgbClr val="0563C1"/>
                </a:solidFill>
                <a:effectLst/>
                <a:latin typeface="Calibri (Body)"/>
                <a:ea typeface="Calibri" panose="020F0502020204030204" pitchFamily="34" charset="0"/>
                <a:hlinkClick r:id="rId3"/>
              </a:rPr>
              <a:t>http://www.flyboss.com.au/sheep-goats/files/pages/treatment/insecticide-resistance/resistance-management-strategies/190415-SHEEP-BLOWFLY-RESISTANCE-MANAGEMENT-STRATEGY-FINAL-GD3349.pdf</a:t>
            </a:r>
            <a:endParaRPr lang="en-AU" sz="900" dirty="0">
              <a:effectLst/>
              <a:latin typeface="Calibri (Body)"/>
              <a:ea typeface="Calibri" panose="020F0502020204030204" pitchFamily="34" charset="0"/>
            </a:endParaRPr>
          </a:p>
          <a:p>
            <a:pPr marL="171450" indent="-171450">
              <a:buFont typeface="Arial" panose="020B0604020202020204" pitchFamily="34" charset="0"/>
              <a:buChar char="•"/>
            </a:pPr>
            <a:endParaRPr lang="en-AU" sz="900" dirty="0">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27</a:t>
            </a:fld>
            <a:endParaRPr lang="en-AU"/>
          </a:p>
        </p:txBody>
      </p:sp>
    </p:spTree>
    <p:extLst>
      <p:ext uri="{BB962C8B-B14F-4D97-AF65-F5344CB8AC3E}">
        <p14:creationId xmlns:p14="http://schemas.microsoft.com/office/powerpoint/2010/main" val="1968593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tabLst>
                <a:tab pos="291465" algn="l"/>
                <a:tab pos="651510" algn="l"/>
              </a:tabLst>
            </a:pPr>
            <a:r>
              <a:rPr lang="en-AU" sz="900" dirty="0">
                <a:solidFill>
                  <a:srgbClr val="000000"/>
                </a:solidFill>
                <a:effectLst/>
                <a:latin typeface="Calibri (Body)"/>
                <a:ea typeface="Noto Sans Symbols"/>
                <a:cs typeface="Noto Sans Symbols"/>
              </a:rPr>
              <a:t>For those that indicated you think you already have a resistance problem developing on your property there is another resource available for you which covers other strategies you can use to limit the development of further resistance on your property.</a:t>
            </a:r>
          </a:p>
          <a:p>
            <a:pPr marL="342900" lvl="0" indent="-342900">
              <a:lnSpc>
                <a:spcPct val="107000"/>
              </a:lnSpc>
              <a:spcAft>
                <a:spcPts val="300"/>
              </a:spcAft>
              <a:buFont typeface="Arial" panose="020B0604020202020204" pitchFamily="34" charset="0"/>
              <a:buChar char="•"/>
              <a:tabLst>
                <a:tab pos="291465" algn="l"/>
                <a:tab pos="651510" algn="l"/>
              </a:tabLst>
            </a:pP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r>
              <a:rPr lang="en-AU" sz="900" dirty="0">
                <a:solidFill>
                  <a:srgbClr val="000000"/>
                </a:solidFill>
                <a:effectLst/>
                <a:latin typeface="Calibri (Body)"/>
                <a:ea typeface="Noto Sans Symbols"/>
                <a:cs typeface="Noto Sans Symbols"/>
              </a:rPr>
              <a:t>You can download the factsheet </a:t>
            </a:r>
            <a:r>
              <a:rPr lang="en-AU" sz="900" b="1" dirty="0">
                <a:solidFill>
                  <a:srgbClr val="000000"/>
                </a:solidFill>
                <a:effectLst/>
                <a:latin typeface="Calibri (Body)"/>
                <a:ea typeface="Noto Sans Symbols"/>
                <a:cs typeface="Noto Sans Symbols"/>
              </a:rPr>
              <a:t>A fly in the ointment</a:t>
            </a:r>
            <a:r>
              <a:rPr lang="en-AU" sz="900" dirty="0">
                <a:solidFill>
                  <a:srgbClr val="000000"/>
                </a:solidFill>
                <a:effectLst/>
                <a:latin typeface="Calibri (Body)"/>
                <a:ea typeface="Noto Sans Symbols"/>
                <a:cs typeface="Noto Sans Symbols"/>
              </a:rPr>
              <a:t> from flyboss.com.au – just search resistance management strategies:  </a:t>
            </a:r>
          </a:p>
          <a:p>
            <a:pPr marL="342991" lvl="1" indent="0">
              <a:lnSpc>
                <a:spcPct val="107000"/>
              </a:lnSpc>
              <a:spcAft>
                <a:spcPts val="300"/>
              </a:spcAft>
              <a:buFont typeface="Arial" panose="020B0604020202020204" pitchFamily="34" charset="0"/>
              <a:buNone/>
              <a:tabLst>
                <a:tab pos="291465" algn="l"/>
                <a:tab pos="651510" algn="l"/>
              </a:tabLst>
            </a:pPr>
            <a:r>
              <a:rPr lang="en-AU" sz="900" dirty="0">
                <a:solidFill>
                  <a:srgbClr val="0563C1"/>
                </a:solidFill>
                <a:effectLst/>
                <a:latin typeface="Calibri (Body)"/>
                <a:ea typeface="Calibri" panose="020F0502020204030204" pitchFamily="34" charset="0"/>
                <a:hlinkClick r:id="rId3"/>
              </a:rPr>
              <a:t>http://www.flyboss.com.au/sheep-goats/files/pages/treatment/insecticide-resistance/resistance-management-strategies/GD4044-Fly-in-the-Ointment-Factsheet-3.pdf</a:t>
            </a:r>
            <a:endParaRPr lang="en-AU" sz="900" dirty="0">
              <a:effectLst/>
              <a:latin typeface="Calibri (Body)"/>
              <a:ea typeface="Calibri" panose="020F0502020204030204" pitchFamily="34" charset="0"/>
            </a:endParaRPr>
          </a:p>
          <a:p>
            <a:pPr marL="0" indent="0">
              <a:buFont typeface="Arial" panose="020B0604020202020204" pitchFamily="34" charset="0"/>
              <a:buNone/>
            </a:pPr>
            <a:endParaRPr lang="en-AU" sz="900" dirty="0">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28</a:t>
            </a:fld>
            <a:endParaRPr lang="en-AU"/>
          </a:p>
        </p:txBody>
      </p:sp>
    </p:spTree>
    <p:extLst>
      <p:ext uri="{BB962C8B-B14F-4D97-AF65-F5344CB8AC3E}">
        <p14:creationId xmlns:p14="http://schemas.microsoft.com/office/powerpoint/2010/main" val="1280255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4100" cy="3454400"/>
          </a:xfrm>
        </p:spPr>
      </p:sp>
      <p:sp>
        <p:nvSpPr>
          <p:cNvPr id="3" name="Notes Placeholder 2"/>
          <p:cNvSpPr>
            <a:spLocks noGrp="1"/>
          </p:cNvSpPr>
          <p:nvPr>
            <p:ph type="body" idx="1"/>
          </p:nvPr>
        </p:nvSpPr>
        <p:spPr/>
        <p:txBody>
          <a:bodyPr/>
          <a:lstStyle/>
          <a:p>
            <a:pPr marL="171450" lvl="0" indent="-171450">
              <a:lnSpc>
                <a:spcPct val="107000"/>
              </a:lnSpc>
              <a:spcAft>
                <a:spcPts val="300"/>
              </a:spcAft>
              <a:buFont typeface="Arial" panose="020B0604020202020204" pitchFamily="34" charset="0"/>
              <a:buChar char="•"/>
              <a:tabLst>
                <a:tab pos="291465" algn="l"/>
              </a:tabLst>
            </a:pPr>
            <a:endParaRPr lang="en-AU" sz="900" u="none" dirty="0">
              <a:solidFill>
                <a:srgbClr val="000000"/>
              </a:solidFill>
              <a:effectLst/>
              <a:latin typeface="Calibri (Body)"/>
              <a:ea typeface="Noto Sans Symbols"/>
              <a:cs typeface="Noto Sans Symbols"/>
            </a:endParaRPr>
          </a:p>
          <a:p>
            <a:pPr marL="171450" lvl="0" indent="-171450">
              <a:lnSpc>
                <a:spcPct val="107000"/>
              </a:lnSpc>
              <a:spcAft>
                <a:spcPts val="300"/>
              </a:spcAft>
              <a:buFont typeface="Arial" panose="020B0604020202020204" pitchFamily="34" charset="0"/>
              <a:buChar char="•"/>
              <a:tabLst>
                <a:tab pos="291465" algn="l"/>
              </a:tabLst>
            </a:pPr>
            <a:endParaRPr lang="en-AU" sz="900" u="none" dirty="0">
              <a:solidFill>
                <a:srgbClr val="000000"/>
              </a:solidFill>
              <a:effectLst/>
              <a:latin typeface="Calibri (Body)"/>
              <a:ea typeface="Noto Sans Symbols"/>
              <a:cs typeface="Noto Sans Symbols"/>
            </a:endParaRPr>
          </a:p>
          <a:p>
            <a:pPr marL="171450" lvl="0" indent="-171450">
              <a:lnSpc>
                <a:spcPct val="107000"/>
              </a:lnSpc>
              <a:spcAft>
                <a:spcPts val="300"/>
              </a:spcAft>
              <a:buFont typeface="Arial" panose="020B0604020202020204" pitchFamily="34" charset="0"/>
              <a:buChar char="•"/>
              <a:tabLst>
                <a:tab pos="291465" algn="l"/>
              </a:tabLst>
            </a:pPr>
            <a:r>
              <a:rPr lang="en-AU" sz="900" u="none" dirty="0">
                <a:solidFill>
                  <a:srgbClr val="000000"/>
                </a:solidFill>
                <a:effectLst/>
                <a:latin typeface="Calibri (Body)"/>
                <a:ea typeface="Noto Sans Symbols"/>
                <a:cs typeface="Noto Sans Symbols"/>
              </a:rPr>
              <a:t>We have discussed:</a:t>
            </a:r>
          </a:p>
          <a:p>
            <a:pPr marL="628650" lvl="1" indent="-171450">
              <a:lnSpc>
                <a:spcPct val="107000"/>
              </a:lnSpc>
              <a:spcAft>
                <a:spcPts val="300"/>
              </a:spcAft>
              <a:buFont typeface="Courier New" panose="02070309020205020404" pitchFamily="49" charset="0"/>
              <a:buChar char="o"/>
            </a:pPr>
            <a:r>
              <a:rPr lang="en-AU" sz="900" u="none" dirty="0">
                <a:solidFill>
                  <a:srgbClr val="000000"/>
                </a:solidFill>
                <a:effectLst/>
                <a:latin typeface="Calibri (Body)"/>
                <a:ea typeface="Courier New" panose="02070309020205020404" pitchFamily="49" charset="0"/>
                <a:cs typeface="Courier New" panose="02070309020205020404" pitchFamily="49" charset="0"/>
              </a:rPr>
              <a:t>classing and lamb marking which includes breeding and selecting sheep which are less susceptible to flystrike, as well as mulesing high risk sheep and docking lamb’s tails to the optimal length when marking;</a:t>
            </a:r>
          </a:p>
          <a:p>
            <a:pPr marL="628650" lvl="1" indent="-171450">
              <a:lnSpc>
                <a:spcPct val="107000"/>
              </a:lnSpc>
              <a:spcAft>
                <a:spcPts val="300"/>
              </a:spcAft>
              <a:buFont typeface="Courier New" panose="02070309020205020404" pitchFamily="49" charset="0"/>
              <a:buChar char="o"/>
            </a:pPr>
            <a:r>
              <a:rPr lang="en-AU" sz="900" u="none" dirty="0">
                <a:solidFill>
                  <a:srgbClr val="000000"/>
                </a:solidFill>
                <a:effectLst/>
                <a:latin typeface="Calibri (Body)"/>
                <a:ea typeface="Courier New" panose="02070309020205020404" pitchFamily="49" charset="0"/>
                <a:cs typeface="Courier New" panose="02070309020205020404" pitchFamily="49" charset="0"/>
              </a:rPr>
              <a:t>shearing or crutching to reduce wool length so wool dries more quickly;</a:t>
            </a:r>
          </a:p>
          <a:p>
            <a:pPr marL="628650" lvl="1" indent="-171450">
              <a:lnSpc>
                <a:spcPct val="107000"/>
              </a:lnSpc>
              <a:spcAft>
                <a:spcPts val="300"/>
              </a:spcAft>
              <a:buFont typeface="Courier New" panose="02070309020205020404" pitchFamily="49" charset="0"/>
              <a:buChar char="o"/>
            </a:pPr>
            <a:r>
              <a:rPr lang="en-AU" sz="900" u="none" dirty="0">
                <a:solidFill>
                  <a:srgbClr val="000000"/>
                </a:solidFill>
                <a:effectLst/>
                <a:latin typeface="Calibri (Body)"/>
                <a:ea typeface="Courier New" panose="02070309020205020404" pitchFamily="49" charset="0"/>
                <a:cs typeface="Courier New" panose="02070309020205020404" pitchFamily="49" charset="0"/>
              </a:rPr>
              <a:t>applying preventative chemicals to sheep to protect against strike;</a:t>
            </a:r>
          </a:p>
          <a:p>
            <a:pPr marL="628650" lvl="1" indent="-171450">
              <a:lnSpc>
                <a:spcPct val="107000"/>
              </a:lnSpc>
              <a:spcAft>
                <a:spcPts val="300"/>
              </a:spcAft>
              <a:buFont typeface="Arial" panose="020B0604020202020204" pitchFamily="34" charset="0"/>
              <a:buChar char="•"/>
            </a:pPr>
            <a:endParaRPr lang="en-AU" sz="900" u="none" dirty="0">
              <a:effectLst/>
              <a:latin typeface="Calibri (Body)"/>
              <a:ea typeface="Courier New" panose="02070309020205020404" pitchFamily="49" charset="0"/>
              <a:cs typeface="Courier New" panose="02070309020205020404" pitchFamily="49" charset="0"/>
            </a:endParaRPr>
          </a:p>
          <a:p>
            <a:pPr marL="171450" lvl="0" indent="-171450">
              <a:lnSpc>
                <a:spcPct val="107000"/>
              </a:lnSpc>
              <a:spcAft>
                <a:spcPts val="300"/>
              </a:spcAft>
              <a:buFont typeface="Arial" panose="020B0604020202020204" pitchFamily="34" charset="0"/>
              <a:buChar char="•"/>
            </a:pPr>
            <a:r>
              <a:rPr lang="en-AU" sz="900" u="none" dirty="0">
                <a:solidFill>
                  <a:srgbClr val="000000"/>
                </a:solidFill>
                <a:effectLst/>
                <a:latin typeface="Calibri (Body)"/>
                <a:ea typeface="Noto Sans Symbols"/>
                <a:cs typeface="Noto Sans Symbols"/>
              </a:rPr>
              <a:t>It’s now time to consider:</a:t>
            </a:r>
          </a:p>
          <a:p>
            <a:pPr marL="628650" lvl="1" indent="-171450">
              <a:lnSpc>
                <a:spcPct val="107000"/>
              </a:lnSpc>
              <a:spcAft>
                <a:spcPts val="300"/>
              </a:spcAft>
              <a:buFont typeface="Courier New" panose="02070309020205020404" pitchFamily="49" charset="0"/>
              <a:buChar char="o"/>
            </a:pPr>
            <a:r>
              <a:rPr lang="en-AU" sz="900" u="none" dirty="0">
                <a:solidFill>
                  <a:srgbClr val="000000"/>
                </a:solidFill>
                <a:effectLst/>
                <a:latin typeface="Calibri (Body)"/>
                <a:ea typeface="Courier New" panose="02070309020205020404" pitchFamily="49" charset="0"/>
                <a:cs typeface="Courier New" panose="02070309020205020404" pitchFamily="49" charset="0"/>
              </a:rPr>
              <a:t>reducing the risk of scouring which causes </a:t>
            </a:r>
            <a:r>
              <a:rPr lang="en-AU" sz="900" u="none" dirty="0" err="1">
                <a:solidFill>
                  <a:srgbClr val="000000"/>
                </a:solidFill>
                <a:effectLst/>
                <a:latin typeface="Calibri (Body)"/>
                <a:ea typeface="Courier New" panose="02070309020205020404" pitchFamily="49" charset="0"/>
                <a:cs typeface="Courier New" panose="02070309020205020404" pitchFamily="49" charset="0"/>
              </a:rPr>
              <a:t>dags</a:t>
            </a:r>
            <a:r>
              <a:rPr lang="en-AU" sz="900" u="none" dirty="0">
                <a:solidFill>
                  <a:srgbClr val="000000"/>
                </a:solidFill>
                <a:effectLst/>
                <a:latin typeface="Calibri (Body)"/>
                <a:ea typeface="Courier New" panose="02070309020205020404" pitchFamily="49" charset="0"/>
                <a:cs typeface="Courier New" panose="02070309020205020404" pitchFamily="49" charset="0"/>
              </a:rPr>
              <a:t>;</a:t>
            </a:r>
          </a:p>
          <a:p>
            <a:pPr marL="628650" lvl="1" indent="-171450">
              <a:lnSpc>
                <a:spcPct val="107000"/>
              </a:lnSpc>
              <a:spcAft>
                <a:spcPts val="300"/>
              </a:spcAft>
              <a:buFont typeface="Courier New" panose="02070309020205020404" pitchFamily="49" charset="0"/>
              <a:buChar char="o"/>
            </a:pPr>
            <a:r>
              <a:rPr lang="en-AU" sz="900" u="none" dirty="0">
                <a:solidFill>
                  <a:srgbClr val="000000"/>
                </a:solidFill>
                <a:effectLst/>
                <a:latin typeface="Calibri (Body)"/>
                <a:ea typeface="Courier New" panose="02070309020205020404" pitchFamily="49" charset="0"/>
                <a:cs typeface="Courier New" panose="02070309020205020404" pitchFamily="49" charset="0"/>
              </a:rPr>
              <a:t>careful selection of paddocks; and</a:t>
            </a:r>
          </a:p>
          <a:p>
            <a:pPr marL="628650" lvl="1" indent="-171450">
              <a:lnSpc>
                <a:spcPct val="107000"/>
              </a:lnSpc>
              <a:spcAft>
                <a:spcPts val="300"/>
              </a:spcAft>
              <a:buFont typeface="Courier New" panose="02070309020205020404" pitchFamily="49" charset="0"/>
              <a:buChar char="o"/>
            </a:pPr>
            <a:r>
              <a:rPr lang="en-AU" sz="900" u="none" dirty="0">
                <a:solidFill>
                  <a:srgbClr val="000000"/>
                </a:solidFill>
                <a:effectLst/>
                <a:latin typeface="Calibri (Body)"/>
                <a:ea typeface="Calibri" panose="020F0502020204030204" pitchFamily="34" charset="0"/>
              </a:rPr>
              <a:t>reducing fly populations. </a:t>
            </a:r>
            <a:endParaRPr lang="en-AU" sz="900" u="none" dirty="0">
              <a:solidFill>
                <a:srgbClr val="000000"/>
              </a:solidFill>
              <a:latin typeface="Calibri (Body)"/>
            </a:endParaRPr>
          </a:p>
        </p:txBody>
      </p:sp>
    </p:spTree>
    <p:extLst>
      <p:ext uri="{BB962C8B-B14F-4D97-AF65-F5344CB8AC3E}">
        <p14:creationId xmlns:p14="http://schemas.microsoft.com/office/powerpoint/2010/main" val="2255190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7000"/>
              </a:lnSpc>
              <a:spcBef>
                <a:spcPts val="0"/>
              </a:spcBef>
              <a:spcAft>
                <a:spcPts val="300"/>
              </a:spcAft>
              <a:buClrTx/>
              <a:buSzTx/>
              <a:buFont typeface="Arial" panose="020B0604020202020204" pitchFamily="34" charset="0"/>
              <a:buChar char="•"/>
              <a:tabLst/>
              <a:defRPr/>
            </a:pPr>
            <a:r>
              <a:rPr lang="en-AU" sz="900" i="1" dirty="0">
                <a:solidFill>
                  <a:srgbClr val="000000"/>
                </a:solidFill>
                <a:effectLst/>
                <a:latin typeface="+mn-lt"/>
                <a:ea typeface="Noto Sans Symbols"/>
                <a:cs typeface="Noto Sans Symbols"/>
              </a:rPr>
              <a:t>You can use this space to add the name, company name and logo of the deliverer if required, otherwise delete this slide.</a:t>
            </a:r>
          </a:p>
          <a:p>
            <a:pPr marL="0" marR="0" lvl="0" indent="0" algn="l" defTabSz="914400" rtl="0" eaLnBrk="1" fontAlgn="auto" latinLnBrk="0" hangingPunct="1">
              <a:lnSpc>
                <a:spcPct val="107000"/>
              </a:lnSpc>
              <a:spcBef>
                <a:spcPts val="0"/>
              </a:spcBef>
              <a:spcAft>
                <a:spcPts val="300"/>
              </a:spcAft>
              <a:buClrTx/>
              <a:buSzTx/>
              <a:buFont typeface="Arial" panose="020B0604020202020204" pitchFamily="34" charset="0"/>
              <a:buNone/>
              <a:tabLst/>
              <a:defRPr/>
            </a:pPr>
            <a:endParaRPr lang="en-AU" sz="1800" dirty="0">
              <a:solidFill>
                <a:srgbClr val="000000"/>
              </a:solidFill>
              <a:effectLst/>
              <a:latin typeface="Noto Sans Symbols"/>
              <a:ea typeface="Noto Sans Symbols"/>
              <a:cs typeface="Noto Sans Symbols"/>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3</a:t>
            </a:fld>
            <a:endParaRPr lang="en-AU"/>
          </a:p>
        </p:txBody>
      </p:sp>
    </p:spTree>
    <p:extLst>
      <p:ext uri="{BB962C8B-B14F-4D97-AF65-F5344CB8AC3E}">
        <p14:creationId xmlns:p14="http://schemas.microsoft.com/office/powerpoint/2010/main" val="2745968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tabLst>
                <a:tab pos="291465" algn="l"/>
                <a:tab pos="651510" algn="l"/>
              </a:tabLst>
            </a:pPr>
            <a:r>
              <a:rPr lang="en-AU" sz="900" dirty="0">
                <a:solidFill>
                  <a:srgbClr val="000000"/>
                </a:solidFill>
                <a:effectLst/>
                <a:latin typeface="Calibri (Body)"/>
                <a:ea typeface="Noto Sans Symbols"/>
                <a:cs typeface="Noto Sans Symbols"/>
              </a:rPr>
              <a:t>Another preventative activity is reducing souring.</a:t>
            </a:r>
          </a:p>
          <a:p>
            <a:pPr marL="342900" lvl="0" indent="-342900">
              <a:lnSpc>
                <a:spcPct val="107000"/>
              </a:lnSpc>
              <a:spcAft>
                <a:spcPts val="300"/>
              </a:spcAft>
              <a:buFont typeface="Arial" panose="020B0604020202020204" pitchFamily="34" charset="0"/>
              <a:buChar char="•"/>
              <a:tabLst>
                <a:tab pos="291465" algn="l"/>
                <a:tab pos="651510" algn="l"/>
              </a:tabLst>
            </a:pP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r>
              <a:rPr lang="en-AU" sz="900" dirty="0">
                <a:solidFill>
                  <a:srgbClr val="000000"/>
                </a:solidFill>
                <a:effectLst/>
                <a:latin typeface="Calibri (Body)"/>
                <a:ea typeface="Noto Sans Symbols"/>
                <a:cs typeface="Noto Sans Symbols"/>
              </a:rPr>
              <a:t>Scouring can cause </a:t>
            </a:r>
            <a:r>
              <a:rPr lang="en-AU" sz="900" dirty="0" err="1">
                <a:solidFill>
                  <a:srgbClr val="000000"/>
                </a:solidFill>
                <a:effectLst/>
                <a:latin typeface="Calibri (Body)"/>
                <a:ea typeface="Noto Sans Symbols"/>
                <a:cs typeface="Noto Sans Symbols"/>
              </a:rPr>
              <a:t>dags</a:t>
            </a:r>
            <a:r>
              <a:rPr lang="en-AU" sz="900" dirty="0">
                <a:solidFill>
                  <a:srgbClr val="000000"/>
                </a:solidFill>
                <a:effectLst/>
                <a:latin typeface="Calibri (Body)"/>
                <a:ea typeface="Noto Sans Symbols"/>
                <a:cs typeface="Noto Sans Symbols"/>
              </a:rPr>
              <a:t> to form rapidly. </a:t>
            </a:r>
          </a:p>
          <a:p>
            <a:pPr marL="342900" lvl="0" indent="-342900">
              <a:lnSpc>
                <a:spcPct val="107000"/>
              </a:lnSpc>
              <a:spcAft>
                <a:spcPts val="300"/>
              </a:spcAft>
              <a:buFont typeface="Arial" panose="020B0604020202020204" pitchFamily="34" charset="0"/>
              <a:buChar char="•"/>
              <a:tabLst>
                <a:tab pos="291465" algn="l"/>
                <a:tab pos="651510" algn="l"/>
              </a:tabLst>
            </a:pP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r>
              <a:rPr lang="en-AU" sz="900" dirty="0" err="1">
                <a:solidFill>
                  <a:srgbClr val="000000"/>
                </a:solidFill>
                <a:effectLst/>
                <a:latin typeface="Calibri (Body)"/>
                <a:ea typeface="Noto Sans Symbols"/>
                <a:cs typeface="Noto Sans Symbols"/>
              </a:rPr>
              <a:t>Dags</a:t>
            </a:r>
            <a:r>
              <a:rPr lang="en-AU" sz="900" dirty="0">
                <a:solidFill>
                  <a:srgbClr val="000000"/>
                </a:solidFill>
                <a:effectLst/>
                <a:latin typeface="Calibri (Body)"/>
                <a:ea typeface="Noto Sans Symbols"/>
                <a:cs typeface="Noto Sans Symbols"/>
              </a:rPr>
              <a:t> can then cause the wool and skin around the breech to stay moist and warm, </a:t>
            </a:r>
            <a:r>
              <a:rPr lang="en-AU" sz="900" dirty="0">
                <a:solidFill>
                  <a:srgbClr val="000000"/>
                </a:solidFill>
                <a:effectLst/>
                <a:latin typeface="Calibri (Body)"/>
                <a:ea typeface="Calibri" panose="020F0502020204030204" pitchFamily="34" charset="0"/>
              </a:rPr>
              <a:t>this creates an odour which attracts the gravid fly looking to lay eggs. This environment </a:t>
            </a:r>
            <a:r>
              <a:rPr lang="en-AU" sz="900" dirty="0">
                <a:solidFill>
                  <a:srgbClr val="000000"/>
                </a:solidFill>
                <a:effectLst/>
                <a:latin typeface="Calibri (Body)"/>
                <a:ea typeface="Noto Sans Symbols"/>
                <a:cs typeface="Noto Sans Symbols"/>
              </a:rPr>
              <a:t>provides a suitable site for female flies to lay eggs and for maggots to develop.</a:t>
            </a:r>
          </a:p>
          <a:p>
            <a:pPr marL="342900" lvl="0" indent="-342900">
              <a:lnSpc>
                <a:spcPct val="107000"/>
              </a:lnSpc>
              <a:spcAft>
                <a:spcPts val="300"/>
              </a:spcAft>
              <a:buFont typeface="Arial" panose="020B0604020202020204" pitchFamily="34" charset="0"/>
              <a:buChar char="•"/>
              <a:tabLst>
                <a:tab pos="291465" algn="l"/>
                <a:tab pos="651510" algn="l"/>
              </a:tabLst>
            </a:pPr>
            <a:endParaRPr lang="en-AU" sz="900" dirty="0">
              <a:effectLst/>
              <a:latin typeface="Calibri (Body)"/>
              <a:ea typeface="Noto Sans Symbols"/>
              <a:cs typeface="Noto Sans Symbols"/>
            </a:endParaRPr>
          </a:p>
          <a:p>
            <a:pPr marL="342900" lvl="0" indent="-342900" algn="l" defTabSz="914400" rtl="0" eaLnBrk="1" latinLnBrk="0" hangingPunct="1">
              <a:lnSpc>
                <a:spcPct val="107000"/>
              </a:lnSpc>
              <a:spcAft>
                <a:spcPts val="300"/>
              </a:spcAft>
              <a:buFont typeface="Arial" panose="020B0604020202020204" pitchFamily="34" charset="0"/>
              <a:buChar char="•"/>
              <a:tabLst>
                <a:tab pos="291465" algn="l"/>
                <a:tab pos="651510" algn="l"/>
              </a:tabLst>
            </a:pPr>
            <a:r>
              <a:rPr lang="en-AU" sz="900" kern="1200" dirty="0">
                <a:solidFill>
                  <a:srgbClr val="000000"/>
                </a:solidFill>
                <a:effectLst/>
                <a:latin typeface="Calibri (Body)"/>
                <a:ea typeface="Calibri" panose="020F0502020204030204" pitchFamily="34" charset="0"/>
              </a:rPr>
              <a:t>Preventing scouring and </a:t>
            </a:r>
            <a:r>
              <a:rPr lang="en-AU" sz="900" kern="1200" dirty="0" err="1">
                <a:solidFill>
                  <a:srgbClr val="000000"/>
                </a:solidFill>
                <a:effectLst/>
                <a:latin typeface="Calibri (Body)"/>
                <a:ea typeface="Calibri" panose="020F0502020204030204" pitchFamily="34" charset="0"/>
              </a:rPr>
              <a:t>dags</a:t>
            </a:r>
            <a:r>
              <a:rPr lang="en-AU" sz="900" kern="1200" dirty="0">
                <a:solidFill>
                  <a:srgbClr val="000000"/>
                </a:solidFill>
                <a:effectLst/>
                <a:latin typeface="Calibri (Body)"/>
                <a:ea typeface="Calibri" panose="020F0502020204030204" pitchFamily="34" charset="0"/>
              </a:rPr>
              <a:t> is an important step to improve animal welfare and reduce the risk of breech strike. </a:t>
            </a:r>
            <a:endParaRPr lang="en-AU" sz="900" kern="1200" dirty="0">
              <a:solidFill>
                <a:srgbClr val="000000"/>
              </a:solidFill>
              <a:effectLst/>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30</a:t>
            </a:fld>
            <a:endParaRPr lang="en-AU"/>
          </a:p>
        </p:txBody>
      </p:sp>
    </p:spTree>
    <p:extLst>
      <p:ext uri="{BB962C8B-B14F-4D97-AF65-F5344CB8AC3E}">
        <p14:creationId xmlns:p14="http://schemas.microsoft.com/office/powerpoint/2010/main" val="109091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300"/>
              </a:spcAft>
              <a:buClrTx/>
              <a:buSzTx/>
              <a:buFont typeface="Arial" panose="020B0604020202020204" pitchFamily="34" charset="0"/>
              <a:buChar char="•"/>
              <a:tabLst>
                <a:tab pos="291465" algn="l"/>
                <a:tab pos="651510" algn="l"/>
              </a:tabLst>
              <a:defRPr/>
            </a:pPr>
            <a:r>
              <a:rPr lang="en-AU" sz="900" u="none" dirty="0">
                <a:solidFill>
                  <a:srgbClr val="000000"/>
                </a:solidFill>
                <a:effectLst/>
                <a:latin typeface="Calibri (Body)"/>
                <a:ea typeface="Noto Sans Symbols"/>
                <a:cs typeface="Noto Sans Symbols"/>
              </a:rPr>
              <a:t>Worms can cause scouring so controlling the risk of scouring is an important preventative activity.</a:t>
            </a:r>
          </a:p>
          <a:p>
            <a:pPr marL="342900" marR="0" lvl="0" indent="-342900" algn="l" defTabSz="914400" rtl="0" eaLnBrk="1" fontAlgn="auto" latinLnBrk="0" hangingPunct="1">
              <a:lnSpc>
                <a:spcPct val="107000"/>
              </a:lnSpc>
              <a:spcBef>
                <a:spcPts val="0"/>
              </a:spcBef>
              <a:spcAft>
                <a:spcPts val="300"/>
              </a:spcAft>
              <a:buClrTx/>
              <a:buSzTx/>
              <a:buFont typeface="Arial" panose="020B0604020202020204" pitchFamily="34" charset="0"/>
              <a:buChar char="•"/>
              <a:tabLst>
                <a:tab pos="291465" algn="l"/>
                <a:tab pos="651510" algn="l"/>
              </a:tabLst>
              <a:defRPr/>
            </a:pPr>
            <a:endParaRPr lang="en-AU" sz="900" dirty="0">
              <a:solidFill>
                <a:srgbClr val="000000"/>
              </a:solidFill>
              <a:effectLst/>
              <a:latin typeface="Calibri (Body)"/>
              <a:ea typeface="Noto Sans Symbols"/>
              <a:cs typeface="Noto Sans Symbols"/>
            </a:endParaRPr>
          </a:p>
          <a:p>
            <a:pPr marL="342900" marR="0" lvl="0" indent="-342900" algn="l" defTabSz="914400" rtl="0" eaLnBrk="1" fontAlgn="auto" latinLnBrk="0" hangingPunct="1">
              <a:lnSpc>
                <a:spcPct val="107000"/>
              </a:lnSpc>
              <a:spcBef>
                <a:spcPts val="0"/>
              </a:spcBef>
              <a:spcAft>
                <a:spcPts val="300"/>
              </a:spcAft>
              <a:buClrTx/>
              <a:buSzTx/>
              <a:buFont typeface="Arial" panose="020B0604020202020204" pitchFamily="34" charset="0"/>
              <a:buChar char="•"/>
              <a:tabLst>
                <a:tab pos="291465" algn="l"/>
                <a:tab pos="651510" algn="l"/>
              </a:tabLst>
              <a:defRPr/>
            </a:pPr>
            <a:r>
              <a:rPr lang="en-AU" sz="900" dirty="0">
                <a:solidFill>
                  <a:srgbClr val="000000"/>
                </a:solidFill>
                <a:effectLst/>
                <a:latin typeface="Calibri (Body)"/>
                <a:ea typeface="Noto Sans Symbols"/>
                <a:cs typeface="Noto Sans Symbols"/>
              </a:rPr>
              <a:t>If you live in an area where there is a high risk of </a:t>
            </a:r>
            <a:r>
              <a:rPr lang="en-AU" sz="900" dirty="0" err="1">
                <a:solidFill>
                  <a:srgbClr val="000000"/>
                </a:solidFill>
                <a:effectLst/>
                <a:latin typeface="Calibri (Body)"/>
                <a:ea typeface="Noto Sans Symbols"/>
                <a:cs typeface="Noto Sans Symbols"/>
              </a:rPr>
              <a:t>dags</a:t>
            </a:r>
            <a:r>
              <a:rPr lang="en-AU" sz="900" dirty="0">
                <a:solidFill>
                  <a:srgbClr val="000000"/>
                </a:solidFill>
                <a:effectLst/>
                <a:latin typeface="Calibri (Body)"/>
                <a:ea typeface="Noto Sans Symbols"/>
                <a:cs typeface="Noto Sans Symbols"/>
              </a:rPr>
              <a:t> occurring, add lowering </a:t>
            </a:r>
            <a:r>
              <a:rPr lang="en-AU" sz="900" dirty="0" err="1">
                <a:solidFill>
                  <a:srgbClr val="000000"/>
                </a:solidFill>
                <a:effectLst/>
                <a:latin typeface="Calibri (Body)"/>
                <a:ea typeface="Noto Sans Symbols"/>
                <a:cs typeface="Noto Sans Symbols"/>
              </a:rPr>
              <a:t>dags</a:t>
            </a:r>
            <a:r>
              <a:rPr lang="en-AU" sz="900" dirty="0">
                <a:solidFill>
                  <a:srgbClr val="000000"/>
                </a:solidFill>
                <a:effectLst/>
                <a:latin typeface="Calibri (Body)"/>
                <a:ea typeface="Noto Sans Symbols"/>
                <a:cs typeface="Noto Sans Symbols"/>
              </a:rPr>
              <a:t> into your breeding objective.</a:t>
            </a:r>
            <a:endParaRPr lang="en-AU" sz="900" u="none" dirty="0">
              <a:solidFill>
                <a:srgbClr val="000000"/>
              </a:solidFill>
              <a:effectLst/>
              <a:latin typeface="Calibri (Body)"/>
              <a:ea typeface="Noto Sans Symbols"/>
              <a:cs typeface="Noto Sans Symbols"/>
            </a:endParaRPr>
          </a:p>
          <a:p>
            <a:pPr marL="342900" marR="0" lvl="0" indent="-342900" algn="l" defTabSz="914400" rtl="0" eaLnBrk="1" fontAlgn="auto" latinLnBrk="0" hangingPunct="1">
              <a:lnSpc>
                <a:spcPct val="107000"/>
              </a:lnSpc>
              <a:spcBef>
                <a:spcPts val="0"/>
              </a:spcBef>
              <a:spcAft>
                <a:spcPts val="300"/>
              </a:spcAft>
              <a:buClrTx/>
              <a:buSzTx/>
              <a:buFont typeface="Arial" panose="020B0604020202020204" pitchFamily="34" charset="0"/>
              <a:buChar char="•"/>
              <a:tabLst>
                <a:tab pos="291465" algn="l"/>
                <a:tab pos="651510" algn="l"/>
              </a:tabLst>
              <a:defRPr/>
            </a:pPr>
            <a:endParaRPr lang="en-AU" sz="900" u="none" dirty="0">
              <a:solidFill>
                <a:srgbClr val="000000"/>
              </a:solidFill>
              <a:effectLst/>
              <a:latin typeface="Calibri (Body)"/>
              <a:ea typeface="Noto Sans Symbols"/>
              <a:cs typeface="Noto Sans Symbols"/>
            </a:endParaRPr>
          </a:p>
          <a:p>
            <a:pPr marL="342900" marR="0" lvl="0" indent="-342900" algn="l" defTabSz="914400" rtl="0" eaLnBrk="1" fontAlgn="auto" latinLnBrk="0" hangingPunct="1">
              <a:lnSpc>
                <a:spcPct val="107000"/>
              </a:lnSpc>
              <a:spcBef>
                <a:spcPts val="0"/>
              </a:spcBef>
              <a:spcAft>
                <a:spcPts val="300"/>
              </a:spcAft>
              <a:buClrTx/>
              <a:buSzTx/>
              <a:buFont typeface="Arial" panose="020B0604020202020204" pitchFamily="34" charset="0"/>
              <a:buChar char="•"/>
              <a:tabLst>
                <a:tab pos="291465" algn="l"/>
                <a:tab pos="651510" algn="l"/>
              </a:tabLst>
              <a:defRPr/>
            </a:pPr>
            <a:r>
              <a:rPr lang="en-AU" sz="900" u="none" dirty="0">
                <a:solidFill>
                  <a:srgbClr val="000000"/>
                </a:solidFill>
                <a:effectLst/>
                <a:latin typeface="Calibri (Body)"/>
                <a:ea typeface="Noto Sans Symbols"/>
                <a:cs typeface="Noto Sans Symbols"/>
              </a:rPr>
              <a:t>To control worms you need to:</a:t>
            </a:r>
            <a:endParaRPr lang="en-AU" sz="900" u="none" dirty="0">
              <a:effectLst/>
              <a:latin typeface="Calibri (Body)"/>
              <a:ea typeface="Noto Sans Symbols"/>
              <a:cs typeface="Noto Sans Symbols"/>
            </a:endParaRPr>
          </a:p>
          <a:p>
            <a:pPr marL="742950" lvl="1" indent="-285750">
              <a:lnSpc>
                <a:spcPct val="107000"/>
              </a:lnSpc>
              <a:spcAft>
                <a:spcPts val="300"/>
              </a:spcAft>
              <a:buFont typeface="Courier New" panose="02070309020205020404" pitchFamily="49" charset="0"/>
              <a:buChar char="o"/>
            </a:pPr>
            <a:r>
              <a:rPr lang="en-AU" sz="900" u="sng" dirty="0">
                <a:solidFill>
                  <a:srgbClr val="000000"/>
                </a:solidFill>
                <a:effectLst/>
                <a:latin typeface="Calibri (Body)"/>
                <a:ea typeface="Courier New" panose="02070309020205020404" pitchFamily="49" charset="0"/>
                <a:cs typeface="Courier New" panose="02070309020205020404" pitchFamily="49" charset="0"/>
              </a:rPr>
              <a:t>Monitor</a:t>
            </a:r>
            <a:r>
              <a:rPr lang="en-AU" sz="900" dirty="0">
                <a:solidFill>
                  <a:srgbClr val="000000"/>
                </a:solidFill>
                <a:effectLst/>
                <a:latin typeface="Calibri (Body)"/>
                <a:ea typeface="Courier New" panose="02070309020205020404" pitchFamily="49" charset="0"/>
                <a:cs typeface="Courier New" panose="02070309020205020404" pitchFamily="49" charset="0"/>
              </a:rPr>
              <a:t> worm populations using faecal egg counts and drench when required.</a:t>
            </a:r>
          </a:p>
          <a:p>
            <a:pPr marL="742950" lvl="1" indent="-285750">
              <a:lnSpc>
                <a:spcPct val="107000"/>
              </a:lnSpc>
              <a:spcAft>
                <a:spcPts val="300"/>
              </a:spcAft>
              <a:buFont typeface="Courier New" panose="02070309020205020404" pitchFamily="49" charset="0"/>
              <a:buChar char="o"/>
            </a:pPr>
            <a:r>
              <a:rPr lang="en-AU" sz="900" u="sng" dirty="0">
                <a:solidFill>
                  <a:srgbClr val="000000"/>
                </a:solidFill>
                <a:effectLst/>
                <a:latin typeface="Calibri (Body)"/>
                <a:ea typeface="Courier New" panose="02070309020205020404" pitchFamily="49" charset="0"/>
                <a:cs typeface="Courier New" panose="02070309020205020404" pitchFamily="49" charset="0"/>
              </a:rPr>
              <a:t>When</a:t>
            </a:r>
            <a:r>
              <a:rPr lang="en-AU" sz="900" dirty="0">
                <a:solidFill>
                  <a:srgbClr val="000000"/>
                </a:solidFill>
                <a:effectLst/>
                <a:latin typeface="Calibri (Body)"/>
                <a:ea typeface="Courier New" panose="02070309020205020404" pitchFamily="49" charset="0"/>
                <a:cs typeface="Courier New" panose="02070309020205020404" pitchFamily="49" charset="0"/>
              </a:rPr>
              <a:t> drenching, remember to use the right drench for the job and the right dose.</a:t>
            </a:r>
          </a:p>
          <a:p>
            <a:pPr marL="742950" lvl="1" indent="-285750">
              <a:lnSpc>
                <a:spcPct val="107000"/>
              </a:lnSpc>
              <a:spcAft>
                <a:spcPts val="300"/>
              </a:spcAft>
              <a:buFont typeface="Courier New" panose="02070309020205020404" pitchFamily="49" charset="0"/>
              <a:buChar char="o"/>
            </a:pPr>
            <a:r>
              <a:rPr lang="en-AU" sz="900" u="sng" dirty="0">
                <a:solidFill>
                  <a:srgbClr val="000000"/>
                </a:solidFill>
                <a:effectLst/>
                <a:latin typeface="Calibri (Body)"/>
                <a:ea typeface="Courier New" panose="02070309020205020404" pitchFamily="49" charset="0"/>
                <a:cs typeface="Courier New" panose="02070309020205020404" pitchFamily="49" charset="0"/>
              </a:rPr>
              <a:t>Rotate</a:t>
            </a:r>
            <a:r>
              <a:rPr lang="en-AU" sz="900" dirty="0">
                <a:solidFill>
                  <a:srgbClr val="000000"/>
                </a:solidFill>
                <a:effectLst/>
                <a:latin typeface="Calibri (Body)"/>
                <a:ea typeface="Courier New" panose="02070309020205020404" pitchFamily="49" charset="0"/>
                <a:cs typeface="Courier New" panose="02070309020205020404" pitchFamily="49" charset="0"/>
              </a:rPr>
              <a:t> drenches and use drenches with multi-actives when possible. More information on this can be found at wormboss.com.au</a:t>
            </a:r>
          </a:p>
          <a:p>
            <a:pPr marL="742950" lvl="1" indent="-285750" algn="l" defTabSz="914400" rtl="0" eaLnBrk="1" latinLnBrk="0" hangingPunct="1">
              <a:lnSpc>
                <a:spcPct val="107000"/>
              </a:lnSpc>
              <a:spcAft>
                <a:spcPts val="300"/>
              </a:spcAft>
              <a:buFont typeface="Courier New" panose="02070309020205020404" pitchFamily="49" charset="0"/>
              <a:buChar char="o"/>
            </a:pPr>
            <a:r>
              <a:rPr lang="en-AU" sz="900" u="sng" kern="1200" dirty="0">
                <a:solidFill>
                  <a:srgbClr val="000000"/>
                </a:solidFill>
                <a:effectLst/>
                <a:latin typeface="Calibri (Body)"/>
                <a:ea typeface="Calibri" panose="020F0502020204030204" pitchFamily="34" charset="0"/>
                <a:cs typeface="Courier New" panose="02070309020205020404" pitchFamily="49" charset="0"/>
              </a:rPr>
              <a:t>Avoid</a:t>
            </a:r>
            <a:r>
              <a:rPr lang="en-AU" sz="900" kern="1200" dirty="0">
                <a:solidFill>
                  <a:srgbClr val="000000"/>
                </a:solidFill>
                <a:effectLst/>
                <a:latin typeface="Calibri (Body)"/>
                <a:ea typeface="Calibri" panose="020F0502020204030204" pitchFamily="34" charset="0"/>
                <a:cs typeface="Courier New" panose="02070309020205020404" pitchFamily="49" charset="0"/>
              </a:rPr>
              <a:t> sudden changes in diet that may induce scouring such as the introduction of grain or forage crops.</a:t>
            </a:r>
          </a:p>
          <a:p>
            <a:pPr marL="0" indent="0">
              <a:buFont typeface="Arial" panose="020B0604020202020204" pitchFamily="34" charset="0"/>
              <a:buNone/>
            </a:pPr>
            <a:endParaRPr lang="en-AU" sz="900" dirty="0">
              <a:effectLst/>
              <a:latin typeface="Calibri (Body)"/>
              <a:ea typeface="Noto Sans Symbols"/>
              <a:cs typeface="Noto Sans Symbols"/>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31</a:t>
            </a:fld>
            <a:endParaRPr lang="en-AU"/>
          </a:p>
        </p:txBody>
      </p:sp>
    </p:spTree>
    <p:extLst>
      <p:ext uri="{BB962C8B-B14F-4D97-AF65-F5344CB8AC3E}">
        <p14:creationId xmlns:p14="http://schemas.microsoft.com/office/powerpoint/2010/main" val="3003048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300"/>
              </a:spcAft>
              <a:buClrTx/>
              <a:buSzTx/>
              <a:buFont typeface="Arial" panose="020B0604020202020204" pitchFamily="34" charset="0"/>
              <a:buChar char="•"/>
              <a:tabLst>
                <a:tab pos="291465" algn="l"/>
                <a:tab pos="651510" algn="l"/>
              </a:tabLst>
              <a:defRPr/>
            </a:pPr>
            <a:r>
              <a:rPr lang="en-AU" sz="900" dirty="0">
                <a:solidFill>
                  <a:srgbClr val="000000"/>
                </a:solidFill>
                <a:effectLst/>
                <a:latin typeface="Calibri (Body)"/>
                <a:ea typeface="Noto Sans Symbols"/>
                <a:cs typeface="Noto Sans Symbols"/>
              </a:rPr>
              <a:t>Putting more susceptible sheep in certain paddocks is another key prevention activity.</a:t>
            </a: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endParaRPr lang="en-AU" sz="900" dirty="0">
              <a:solidFill>
                <a:srgbClr val="000000"/>
              </a:solidFill>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r>
              <a:rPr lang="en-AU" sz="900" dirty="0">
                <a:solidFill>
                  <a:srgbClr val="000000"/>
                </a:solidFill>
                <a:effectLst/>
                <a:latin typeface="Calibri (Body)"/>
                <a:ea typeface="Noto Sans Symbols"/>
                <a:cs typeface="Noto Sans Symbols"/>
              </a:rPr>
              <a:t>Select paddocks that help mitigate the environmental factors that contribute to flystrike and avoid hotspots that encourage fly activity. </a:t>
            </a:r>
          </a:p>
          <a:p>
            <a:pPr marL="342900" lvl="0" indent="-342900">
              <a:lnSpc>
                <a:spcPct val="107000"/>
              </a:lnSpc>
              <a:spcAft>
                <a:spcPts val="300"/>
              </a:spcAft>
              <a:buFont typeface="Arial" panose="020B0604020202020204" pitchFamily="34" charset="0"/>
              <a:buChar char="•"/>
              <a:tabLst>
                <a:tab pos="291465" algn="l"/>
                <a:tab pos="651510" algn="l"/>
              </a:tabLst>
            </a:pP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r>
              <a:rPr lang="en-AU" sz="900" dirty="0">
                <a:solidFill>
                  <a:srgbClr val="000000"/>
                </a:solidFill>
                <a:effectLst/>
                <a:latin typeface="Calibri (Body)"/>
                <a:ea typeface="Noto Sans Symbols"/>
                <a:cs typeface="Noto Sans Symbols"/>
              </a:rPr>
              <a:t>This might include paddocks that are more open and exposed to wind and those with less timber and wet areas. </a:t>
            </a:r>
          </a:p>
          <a:p>
            <a:pPr marL="342900" lvl="0" indent="-342900">
              <a:lnSpc>
                <a:spcPct val="107000"/>
              </a:lnSpc>
              <a:spcAft>
                <a:spcPts val="300"/>
              </a:spcAft>
              <a:buFont typeface="Arial" panose="020B0604020202020204" pitchFamily="34" charset="0"/>
              <a:buChar char="•"/>
              <a:tabLst>
                <a:tab pos="291465" algn="l"/>
                <a:tab pos="651510" algn="l"/>
              </a:tabLst>
            </a:pP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r>
              <a:rPr lang="en-AU" sz="900" dirty="0">
                <a:solidFill>
                  <a:srgbClr val="000000"/>
                </a:solidFill>
                <a:effectLst/>
                <a:latin typeface="Calibri (Body)"/>
                <a:ea typeface="Noto Sans Symbols"/>
                <a:cs typeface="Noto Sans Symbols"/>
              </a:rPr>
              <a:t>Fly activity will be reduced in these paddocks and sheep will dry out more quickly.</a:t>
            </a:r>
          </a:p>
          <a:p>
            <a:pPr marL="342900" lvl="0" indent="-342900">
              <a:lnSpc>
                <a:spcPct val="107000"/>
              </a:lnSpc>
              <a:spcAft>
                <a:spcPts val="300"/>
              </a:spcAft>
              <a:buFont typeface="Arial" panose="020B0604020202020204" pitchFamily="34" charset="0"/>
              <a:buChar char="•"/>
              <a:tabLst>
                <a:tab pos="291465" algn="l"/>
                <a:tab pos="651510" algn="l"/>
              </a:tabLst>
            </a:pPr>
            <a:endParaRPr lang="en-AU" sz="900" dirty="0">
              <a:effectLst/>
              <a:latin typeface="Calibri (Body)"/>
              <a:ea typeface="Noto Sans Symbols"/>
              <a:cs typeface="Noto Sans Symbols"/>
            </a:endParaRPr>
          </a:p>
          <a:p>
            <a:pPr marL="342900" lvl="0" indent="-342900" algn="l" defTabSz="914400" rtl="0" eaLnBrk="1" latinLnBrk="0" hangingPunct="1">
              <a:lnSpc>
                <a:spcPct val="107000"/>
              </a:lnSpc>
              <a:spcAft>
                <a:spcPts val="300"/>
              </a:spcAft>
              <a:buFont typeface="Arial" panose="020B0604020202020204" pitchFamily="34" charset="0"/>
              <a:buChar char="•"/>
              <a:tabLst>
                <a:tab pos="291465" algn="l"/>
                <a:tab pos="651510" algn="l"/>
              </a:tabLst>
            </a:pPr>
            <a:r>
              <a:rPr lang="en-AU" sz="900" kern="1200" dirty="0">
                <a:solidFill>
                  <a:srgbClr val="000000"/>
                </a:solidFill>
                <a:effectLst/>
                <a:latin typeface="Calibri (Body)"/>
                <a:ea typeface="Calibri" panose="020F0502020204030204" pitchFamily="34" charset="0"/>
              </a:rPr>
              <a:t>Avoid paddocks that may be contaminated with a large worm population (for example, those that have been recently grazed) during the fly season. This will help prevent scouring.</a:t>
            </a:r>
            <a:endParaRPr lang="en-AU" sz="900" kern="1200" dirty="0">
              <a:solidFill>
                <a:srgbClr val="000000"/>
              </a:solidFill>
              <a:effectLst/>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32</a:t>
            </a:fld>
            <a:endParaRPr lang="en-AU"/>
          </a:p>
        </p:txBody>
      </p:sp>
    </p:spTree>
    <p:extLst>
      <p:ext uri="{BB962C8B-B14F-4D97-AF65-F5344CB8AC3E}">
        <p14:creationId xmlns:p14="http://schemas.microsoft.com/office/powerpoint/2010/main" val="4278951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tabLst>
                <a:tab pos="291465" algn="l"/>
                <a:tab pos="651510" algn="l"/>
              </a:tabLst>
            </a:pPr>
            <a:r>
              <a:rPr lang="en-AU" sz="800" dirty="0">
                <a:solidFill>
                  <a:srgbClr val="000000"/>
                </a:solidFill>
                <a:effectLst/>
                <a:latin typeface="Calibri (Body)"/>
                <a:ea typeface="Noto Sans Symbols"/>
                <a:cs typeface="Noto Sans Symbols"/>
              </a:rPr>
              <a:t>The final preventative activity I’ll cover is focused on reducing the presence of flies.</a:t>
            </a:r>
            <a:endParaRPr lang="en-AU" sz="8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endParaRPr lang="en-AU" sz="8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r>
              <a:rPr lang="en-AU" sz="800" dirty="0">
                <a:solidFill>
                  <a:srgbClr val="000000"/>
                </a:solidFill>
                <a:effectLst/>
                <a:latin typeface="Calibri (Body)"/>
                <a:ea typeface="Noto Sans Symbols"/>
                <a:cs typeface="Noto Sans Symbols"/>
              </a:rPr>
              <a:t>The Australian sheep blowfly female prefers to lay its eggs on live sheep. Damp, smelly wool is their ideal environment.</a:t>
            </a:r>
          </a:p>
          <a:p>
            <a:pPr marL="342900" lvl="0" indent="-342900">
              <a:lnSpc>
                <a:spcPct val="107000"/>
              </a:lnSpc>
              <a:spcAft>
                <a:spcPts val="300"/>
              </a:spcAft>
              <a:buFont typeface="Arial" panose="020B0604020202020204" pitchFamily="34" charset="0"/>
              <a:buChar char="•"/>
              <a:tabLst>
                <a:tab pos="291465" algn="l"/>
                <a:tab pos="651510" algn="l"/>
              </a:tabLst>
            </a:pPr>
            <a:endParaRPr lang="en-AU" sz="8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r>
              <a:rPr lang="en-AU" sz="800" dirty="0">
                <a:solidFill>
                  <a:srgbClr val="000000"/>
                </a:solidFill>
                <a:effectLst/>
                <a:latin typeface="Calibri (Body)"/>
                <a:ea typeface="Noto Sans Symbols"/>
                <a:cs typeface="Noto Sans Symbols"/>
              </a:rPr>
              <a:t>A female can lay 300 eggs every 4-8 days which explains how “fly waves” can quickly escalate.</a:t>
            </a:r>
          </a:p>
          <a:p>
            <a:pPr marL="342900" lvl="0" indent="-342900">
              <a:lnSpc>
                <a:spcPct val="107000"/>
              </a:lnSpc>
              <a:spcAft>
                <a:spcPts val="300"/>
              </a:spcAft>
              <a:buFont typeface="Arial" panose="020B0604020202020204" pitchFamily="34" charset="0"/>
              <a:buChar char="•"/>
              <a:tabLst>
                <a:tab pos="291465" algn="l"/>
                <a:tab pos="651510" algn="l"/>
              </a:tabLst>
            </a:pPr>
            <a:endParaRPr lang="en-AU" sz="8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r>
              <a:rPr lang="en-AU" sz="800" dirty="0">
                <a:solidFill>
                  <a:srgbClr val="000000"/>
                </a:solidFill>
                <a:effectLst/>
                <a:latin typeface="Calibri (Body)"/>
                <a:ea typeface="Noto Sans Symbols"/>
                <a:cs typeface="Noto Sans Symbols"/>
              </a:rPr>
              <a:t>Within 12-24 hours, the eggs hatch into maggots (larvae) which grow by feeding on the sheep through wounds, existing strike and weeping skin. </a:t>
            </a:r>
          </a:p>
          <a:p>
            <a:pPr marL="342900" lvl="0" indent="-342900">
              <a:lnSpc>
                <a:spcPct val="107000"/>
              </a:lnSpc>
              <a:spcAft>
                <a:spcPts val="300"/>
              </a:spcAft>
              <a:buFont typeface="Arial" panose="020B0604020202020204" pitchFamily="34" charset="0"/>
              <a:buChar char="•"/>
              <a:tabLst>
                <a:tab pos="291465" algn="l"/>
                <a:tab pos="651510" algn="l"/>
              </a:tabLst>
            </a:pPr>
            <a:endParaRPr lang="en-AU" sz="8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r>
              <a:rPr lang="en-AU" sz="800" dirty="0">
                <a:solidFill>
                  <a:srgbClr val="000000"/>
                </a:solidFill>
                <a:effectLst/>
                <a:latin typeface="Calibri (Body)"/>
                <a:ea typeface="Noto Sans Symbols"/>
                <a:cs typeface="Noto Sans Symbols"/>
              </a:rPr>
              <a:t>The maggots drop off the sheep in about three days and burrow into the ground to pupate before emerging as immature flies about a week later, depending on temperature. </a:t>
            </a:r>
          </a:p>
          <a:p>
            <a:pPr marL="342900" lvl="0" indent="-342900">
              <a:lnSpc>
                <a:spcPct val="107000"/>
              </a:lnSpc>
              <a:spcAft>
                <a:spcPts val="300"/>
              </a:spcAft>
              <a:buFont typeface="Arial" panose="020B0604020202020204" pitchFamily="34" charset="0"/>
              <a:buChar char="•"/>
              <a:tabLst>
                <a:tab pos="291465" algn="l"/>
                <a:tab pos="651510" algn="l"/>
              </a:tabLst>
            </a:pPr>
            <a:endParaRPr lang="en-AU" sz="8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r>
              <a:rPr lang="en-AU" sz="800" dirty="0">
                <a:solidFill>
                  <a:srgbClr val="000000"/>
                </a:solidFill>
                <a:effectLst/>
                <a:latin typeface="Calibri (Body)"/>
                <a:ea typeface="Noto Sans Symbols"/>
                <a:cs typeface="Noto Sans Symbols"/>
              </a:rPr>
              <a:t>To complete their lifecycle, larvae need a feed rich in protein to commence their lifecycle.</a:t>
            </a:r>
          </a:p>
          <a:p>
            <a:pPr marL="342900" lvl="0" indent="-342900">
              <a:lnSpc>
                <a:spcPct val="107000"/>
              </a:lnSpc>
              <a:spcAft>
                <a:spcPts val="300"/>
              </a:spcAft>
              <a:buFont typeface="Arial" panose="020B0604020202020204" pitchFamily="34" charset="0"/>
              <a:buChar char="•"/>
              <a:tabLst>
                <a:tab pos="291465" algn="l"/>
                <a:tab pos="651510" algn="l"/>
              </a:tabLst>
            </a:pPr>
            <a:endParaRPr lang="en-AU" sz="8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r>
              <a:rPr lang="en-AU" sz="800" dirty="0">
                <a:solidFill>
                  <a:srgbClr val="000000"/>
                </a:solidFill>
                <a:effectLst/>
                <a:latin typeface="Calibri (Body)"/>
                <a:ea typeface="Noto Sans Symbols"/>
                <a:cs typeface="Noto Sans Symbols"/>
              </a:rPr>
              <a:t>The sources of protein include exudate from wounds, existing strikes, weeping skin, carcases and protein-rich manure. </a:t>
            </a:r>
          </a:p>
          <a:p>
            <a:pPr marL="342900" lvl="0" indent="-342900">
              <a:lnSpc>
                <a:spcPct val="107000"/>
              </a:lnSpc>
              <a:spcAft>
                <a:spcPts val="300"/>
              </a:spcAft>
              <a:buFont typeface="Arial" panose="020B0604020202020204" pitchFamily="34" charset="0"/>
              <a:buChar char="•"/>
              <a:tabLst>
                <a:tab pos="291465" algn="l"/>
                <a:tab pos="651510" algn="l"/>
              </a:tabLst>
            </a:pPr>
            <a:endParaRPr lang="en-AU" sz="800" dirty="0">
              <a:effectLst/>
              <a:latin typeface="Calibri (Body)"/>
              <a:ea typeface="Noto Sans Symbols"/>
              <a:cs typeface="Noto Sans Symbols"/>
            </a:endParaRPr>
          </a:p>
          <a:p>
            <a:pPr marL="342900" lvl="0" indent="-342900" algn="l" defTabSz="914400" rtl="0" eaLnBrk="1" latinLnBrk="0" hangingPunct="1">
              <a:lnSpc>
                <a:spcPct val="107000"/>
              </a:lnSpc>
              <a:spcAft>
                <a:spcPts val="300"/>
              </a:spcAft>
              <a:buFont typeface="Arial" panose="020B0604020202020204" pitchFamily="34" charset="0"/>
              <a:buChar char="•"/>
              <a:tabLst>
                <a:tab pos="291465" algn="l"/>
                <a:tab pos="651510" algn="l"/>
              </a:tabLst>
            </a:pPr>
            <a:r>
              <a:rPr lang="en-AU" sz="800" kern="1200" dirty="0">
                <a:solidFill>
                  <a:srgbClr val="000000"/>
                </a:solidFill>
                <a:effectLst/>
                <a:latin typeface="Calibri (Body)"/>
                <a:ea typeface="Calibri" panose="020F0502020204030204" pitchFamily="34" charset="0"/>
              </a:rPr>
              <a:t>Other fly species that can cause secondary infections may also use these sources of protein (including carcases, animal and household waste) to lay eggs and to hatch maggots. </a:t>
            </a:r>
            <a:endParaRPr lang="en-AU" sz="800" kern="1200" dirty="0">
              <a:solidFill>
                <a:srgbClr val="000000"/>
              </a:solidFill>
              <a:effectLst/>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33</a:t>
            </a:fld>
            <a:endParaRPr lang="en-AU"/>
          </a:p>
        </p:txBody>
      </p:sp>
    </p:spTree>
    <p:extLst>
      <p:ext uri="{BB962C8B-B14F-4D97-AF65-F5344CB8AC3E}">
        <p14:creationId xmlns:p14="http://schemas.microsoft.com/office/powerpoint/2010/main" val="20067718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300"/>
              </a:spcAft>
              <a:buClrTx/>
              <a:buSzTx/>
              <a:buFont typeface="Arial" panose="020B0604020202020204" pitchFamily="34" charset="0"/>
              <a:buChar char="•"/>
              <a:tabLst>
                <a:tab pos="291465" algn="l"/>
                <a:tab pos="651510" algn="l"/>
              </a:tabLst>
              <a:defRPr/>
            </a:pPr>
            <a:r>
              <a:rPr lang="en-AU" sz="800" u="none" dirty="0">
                <a:solidFill>
                  <a:srgbClr val="000000"/>
                </a:solidFill>
                <a:effectLst/>
                <a:latin typeface="Calibri (Body)"/>
                <a:ea typeface="Noto Sans Symbols"/>
                <a:cs typeface="Noto Sans Symbols"/>
              </a:rPr>
              <a:t>Removing flies from the equation can help to prevent strike in the first place.</a:t>
            </a:r>
            <a:endParaRPr lang="en-AU" sz="800" u="none"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endParaRPr lang="en-AU" sz="800" u="none" dirty="0">
              <a:solidFill>
                <a:srgbClr val="000000"/>
              </a:solidFill>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r>
              <a:rPr lang="en-AU" sz="800" u="none" dirty="0">
                <a:solidFill>
                  <a:srgbClr val="000000"/>
                </a:solidFill>
                <a:effectLst/>
                <a:latin typeface="Calibri (Body)"/>
                <a:ea typeface="Noto Sans Symbols"/>
                <a:cs typeface="Noto Sans Symbols"/>
              </a:rPr>
              <a:t>Some key points for reducing the presence of flies:</a:t>
            </a:r>
          </a:p>
          <a:p>
            <a:pPr marL="742950" lvl="1" indent="-285750">
              <a:lnSpc>
                <a:spcPct val="107000"/>
              </a:lnSpc>
              <a:spcAft>
                <a:spcPts val="300"/>
              </a:spcAft>
              <a:buFont typeface="Courier New" panose="02070309020205020404" pitchFamily="49" charset="0"/>
              <a:buChar char="o"/>
            </a:pPr>
            <a:r>
              <a:rPr lang="en-AU" sz="800" b="0" u="none" dirty="0">
                <a:solidFill>
                  <a:srgbClr val="000000"/>
                </a:solidFill>
                <a:effectLst/>
                <a:latin typeface="Calibri (Body)"/>
                <a:ea typeface="Courier New" panose="02070309020205020404" pitchFamily="49" charset="0"/>
                <a:cs typeface="Courier New" panose="02070309020205020404" pitchFamily="49" charset="0"/>
              </a:rPr>
              <a:t>Remove</a:t>
            </a:r>
            <a:r>
              <a:rPr lang="en-AU" sz="800" u="none" dirty="0">
                <a:solidFill>
                  <a:srgbClr val="000000"/>
                </a:solidFill>
                <a:effectLst/>
                <a:latin typeface="Calibri (Body)"/>
                <a:ea typeface="Courier New" panose="02070309020205020404" pitchFamily="49" charset="0"/>
                <a:cs typeface="Courier New" panose="02070309020205020404" pitchFamily="49" charset="0"/>
              </a:rPr>
              <a:t> and dispose of any fleece or waste animal matter (</a:t>
            </a:r>
            <a:r>
              <a:rPr lang="en-AU" sz="800" u="none" dirty="0" err="1">
                <a:solidFill>
                  <a:srgbClr val="000000"/>
                </a:solidFill>
                <a:effectLst/>
                <a:latin typeface="Calibri (Body)"/>
                <a:ea typeface="Courier New" panose="02070309020205020404" pitchFamily="49" charset="0"/>
                <a:cs typeface="Courier New" panose="02070309020205020404" pitchFamily="49" charset="0"/>
              </a:rPr>
              <a:t>dags</a:t>
            </a:r>
            <a:r>
              <a:rPr lang="en-AU" sz="800" u="none" dirty="0">
                <a:solidFill>
                  <a:srgbClr val="000000"/>
                </a:solidFill>
                <a:effectLst/>
                <a:latin typeface="Calibri (Body)"/>
                <a:ea typeface="Courier New" panose="02070309020205020404" pitchFamily="49" charset="0"/>
                <a:cs typeface="Courier New" panose="02070309020205020404" pitchFamily="49" charset="0"/>
              </a:rPr>
              <a:t>, dirty wool, horn tips, tails etc) to eliminate these as a source of protein for both the Australian sheep blowfly and other flies. Carcases of sheep that have died from flystrike should also be removed and disposed of – ideally by burying them. Although carcases aren’t a big part of the lifecycle for the Australian sheep blowfly, many maggots may be able to complete their development before other fly species infect the carcase and out compete them.</a:t>
            </a:r>
          </a:p>
          <a:p>
            <a:pPr marL="742950" lvl="1" indent="-285750">
              <a:lnSpc>
                <a:spcPct val="107000"/>
              </a:lnSpc>
              <a:spcAft>
                <a:spcPts val="300"/>
              </a:spcAft>
              <a:buFont typeface="Courier New" panose="02070309020205020404" pitchFamily="49" charset="0"/>
              <a:buChar char="o"/>
            </a:pPr>
            <a:r>
              <a:rPr lang="en-AU" sz="800" u="none" dirty="0">
                <a:solidFill>
                  <a:srgbClr val="000000"/>
                </a:solidFill>
                <a:effectLst/>
                <a:latin typeface="Calibri (Body)"/>
                <a:ea typeface="Courier New" panose="02070309020205020404" pitchFamily="49" charset="0"/>
                <a:cs typeface="Courier New" panose="02070309020205020404" pitchFamily="49" charset="0"/>
              </a:rPr>
              <a:t>Collecting maggots from wool clippings when you’ve treated an animal is also important. It might not be something you automatically think about but doing this helps reduce the number of flies and can prevent a fly wave. Prevention is better than treatment.</a:t>
            </a:r>
          </a:p>
          <a:p>
            <a:pPr marL="742950" lvl="1" indent="-285750" algn="l" defTabSz="914400" rtl="0" eaLnBrk="1" latinLnBrk="0" hangingPunct="1">
              <a:lnSpc>
                <a:spcPct val="107000"/>
              </a:lnSpc>
              <a:spcAft>
                <a:spcPts val="300"/>
              </a:spcAft>
              <a:buFont typeface="Courier New" panose="02070309020205020404" pitchFamily="49" charset="0"/>
              <a:buChar char="o"/>
              <a:tabLst>
                <a:tab pos="291465" algn="l"/>
                <a:tab pos="651510" algn="l"/>
              </a:tabLst>
            </a:pPr>
            <a:r>
              <a:rPr lang="en-AU" sz="800" u="none" kern="1200" dirty="0">
                <a:solidFill>
                  <a:srgbClr val="000000"/>
                </a:solidFill>
                <a:effectLst/>
                <a:latin typeface="Calibri (Body)"/>
                <a:ea typeface="Calibri" panose="020F0502020204030204" pitchFamily="34" charset="0"/>
                <a:cs typeface="Courier New" panose="02070309020205020404" pitchFamily="49" charset="0"/>
              </a:rPr>
              <a:t>Remember that flies do not generally travel far (about 3km) so managing them at isolated sites and at a property level can make a significant difference to the level of flystrike on individual properties and in the local area.</a:t>
            </a:r>
          </a:p>
          <a:p>
            <a:pPr marL="742950" lvl="1" indent="-285750" algn="l" defTabSz="914400" rtl="0" eaLnBrk="1" latinLnBrk="0" hangingPunct="1">
              <a:lnSpc>
                <a:spcPct val="107000"/>
              </a:lnSpc>
              <a:spcAft>
                <a:spcPts val="300"/>
              </a:spcAft>
              <a:buFont typeface="Arial" panose="020B0604020202020204" pitchFamily="34" charset="0"/>
              <a:buChar char="•"/>
              <a:tabLst>
                <a:tab pos="291465" algn="l"/>
                <a:tab pos="651510" algn="l"/>
              </a:tabLst>
            </a:pPr>
            <a:endParaRPr lang="en-AU" sz="800" u="none" kern="1200" dirty="0">
              <a:solidFill>
                <a:srgbClr val="000000"/>
              </a:solidFill>
              <a:effectLst/>
              <a:latin typeface="Calibri (Body)"/>
              <a:cs typeface="Courier New" panose="02070309020205020404" pitchFamily="49" charset="0"/>
            </a:endParaRPr>
          </a:p>
          <a:p>
            <a:pPr marL="342900" lvl="0" indent="-342900">
              <a:lnSpc>
                <a:spcPct val="107000"/>
              </a:lnSpc>
              <a:spcAft>
                <a:spcPts val="300"/>
              </a:spcAft>
              <a:buFont typeface="Arial" panose="020B0604020202020204" pitchFamily="34" charset="0"/>
              <a:buChar char="•"/>
              <a:tabLst>
                <a:tab pos="291465" algn="l"/>
                <a:tab pos="651510" algn="l"/>
              </a:tabLst>
            </a:pPr>
            <a:r>
              <a:rPr lang="en-AU" sz="800" u="none" dirty="0">
                <a:solidFill>
                  <a:srgbClr val="000000"/>
                </a:solidFill>
                <a:effectLst/>
                <a:latin typeface="Calibri (Body)"/>
                <a:ea typeface="Noto Sans Symbols"/>
                <a:cs typeface="Noto Sans Symbols"/>
              </a:rPr>
              <a:t>Importantly, these activities which help reduce fly populations should be timed before the first emergence of flies from the pupae stage - not just within the fly season. </a:t>
            </a:r>
            <a:endParaRPr lang="en-AU" sz="500" u="none" dirty="0">
              <a:solidFill>
                <a:srgbClr val="000000"/>
              </a:solidFill>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endParaRPr lang="en-AU" sz="600" u="none"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r>
              <a:rPr lang="en-AU" sz="800" u="none" dirty="0">
                <a:solidFill>
                  <a:srgbClr val="000000"/>
                </a:solidFill>
                <a:effectLst/>
                <a:latin typeface="Calibri (Body)"/>
                <a:ea typeface="Noto Sans Symbols"/>
                <a:cs typeface="Noto Sans Symbols"/>
              </a:rPr>
              <a:t>Reducing the feed source by disposing of fleece, waster matter and carcases is important before temperatures reach above 15oC – that is, towards the end of winter and not just once spring has sprung when we think flies are about.</a:t>
            </a:r>
          </a:p>
          <a:p>
            <a:pPr marL="342900" lvl="0" indent="-342900">
              <a:lnSpc>
                <a:spcPct val="107000"/>
              </a:lnSpc>
              <a:spcAft>
                <a:spcPts val="300"/>
              </a:spcAft>
              <a:buFont typeface="Arial" panose="020B0604020202020204" pitchFamily="34" charset="0"/>
              <a:buChar char="•"/>
              <a:tabLst>
                <a:tab pos="291465" algn="l"/>
                <a:tab pos="651510" algn="l"/>
              </a:tabLst>
            </a:pPr>
            <a:endParaRPr lang="en-AU" sz="800" u="none"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r>
              <a:rPr lang="en-AU" sz="800" u="none" dirty="0">
                <a:solidFill>
                  <a:srgbClr val="000000"/>
                </a:solidFill>
                <a:effectLst/>
                <a:latin typeface="Calibri (Body)"/>
                <a:ea typeface="Noto Sans Symbols"/>
                <a:cs typeface="Noto Sans Symbols"/>
              </a:rPr>
              <a:t>If you starve the newly emerged flies you slow the population reproductive rate over the next few months – by the end of the fly season your local population size (and therefore fly pressure) will be lower. Then you will have even less flies that have survived winter to emerge the following winter/spring when over 15</a:t>
            </a:r>
            <a:r>
              <a:rPr lang="en-AU" sz="800" u="none" baseline="30000" dirty="0">
                <a:solidFill>
                  <a:srgbClr val="000000"/>
                </a:solidFill>
                <a:effectLst/>
                <a:latin typeface="Calibri (Body)"/>
                <a:ea typeface="Noto Sans Symbols"/>
                <a:cs typeface="Noto Sans Symbols"/>
              </a:rPr>
              <a:t>o</a:t>
            </a:r>
            <a:r>
              <a:rPr lang="en-AU" sz="800" u="none" dirty="0">
                <a:solidFill>
                  <a:srgbClr val="000000"/>
                </a:solidFill>
                <a:effectLst/>
                <a:latin typeface="Calibri (Body)"/>
                <a:ea typeface="Noto Sans Symbols"/>
                <a:cs typeface="Noto Sans Symbols"/>
              </a:rPr>
              <a:t>C.</a:t>
            </a:r>
            <a:endParaRPr lang="en-AU" sz="800" u="none" dirty="0">
              <a:effectLst/>
              <a:latin typeface="Calibri (Body)"/>
              <a:ea typeface="Noto Sans Symbols"/>
              <a:cs typeface="Noto Sans Symbols"/>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34</a:t>
            </a:fld>
            <a:endParaRPr lang="en-AU"/>
          </a:p>
        </p:txBody>
      </p:sp>
    </p:spTree>
    <p:extLst>
      <p:ext uri="{BB962C8B-B14F-4D97-AF65-F5344CB8AC3E}">
        <p14:creationId xmlns:p14="http://schemas.microsoft.com/office/powerpoint/2010/main" val="3187757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4100" cy="3454400"/>
          </a:xfrm>
        </p:spPr>
      </p:sp>
      <p:sp>
        <p:nvSpPr>
          <p:cNvPr id="3" name="Notes Placeholder 2"/>
          <p:cNvSpPr>
            <a:spLocks noGrp="1"/>
          </p:cNvSpPr>
          <p:nvPr>
            <p:ph type="body" idx="1"/>
          </p:nvPr>
        </p:nvSpPr>
        <p:spPr/>
        <p:txBody>
          <a:bodyPr/>
          <a:lstStyle/>
          <a:p>
            <a:pPr marL="371429" indent="-371429">
              <a:lnSpc>
                <a:spcPct val="107000"/>
              </a:lnSpc>
              <a:spcAft>
                <a:spcPts val="325"/>
              </a:spcAft>
              <a:buFont typeface="Arial" panose="020B0604020202020204" pitchFamily="34" charset="0"/>
              <a:buChar char="•"/>
              <a:tabLst>
                <a:tab pos="315715" algn="l"/>
              </a:tabLst>
            </a:pPr>
            <a:endParaRPr lang="en-AU" sz="900" dirty="0">
              <a:solidFill>
                <a:srgbClr val="000000"/>
              </a:solidFill>
              <a:effectLst/>
              <a:latin typeface="Calibri (Body)"/>
              <a:ea typeface="Calibri" panose="020F0502020204030204" pitchFamily="34" charset="0"/>
            </a:endParaRPr>
          </a:p>
          <a:p>
            <a:pPr marL="371429" indent="-371429">
              <a:lnSpc>
                <a:spcPct val="107000"/>
              </a:lnSpc>
              <a:spcAft>
                <a:spcPts val="325"/>
              </a:spcAft>
              <a:buFont typeface="Arial" panose="020B0604020202020204" pitchFamily="34" charset="0"/>
              <a:buChar char="•"/>
              <a:tabLst>
                <a:tab pos="315715" algn="l"/>
              </a:tabLst>
            </a:pPr>
            <a:endParaRPr lang="en-AU" sz="900" dirty="0">
              <a:solidFill>
                <a:srgbClr val="000000"/>
              </a:solidFill>
              <a:effectLst/>
              <a:latin typeface="Calibri (Body)"/>
              <a:ea typeface="Calibri" panose="020F0502020204030204" pitchFamily="34" charset="0"/>
            </a:endParaRPr>
          </a:p>
          <a:p>
            <a:pPr marL="371429" indent="-371429">
              <a:lnSpc>
                <a:spcPct val="107000"/>
              </a:lnSpc>
              <a:spcAft>
                <a:spcPts val="325"/>
              </a:spcAft>
              <a:buFont typeface="Arial" panose="020B0604020202020204" pitchFamily="34" charset="0"/>
              <a:buChar char="•"/>
              <a:tabLst>
                <a:tab pos="315715" algn="l"/>
              </a:tabLst>
            </a:pPr>
            <a:r>
              <a:rPr lang="en-AU" sz="900" dirty="0">
                <a:solidFill>
                  <a:srgbClr val="000000"/>
                </a:solidFill>
                <a:effectLst/>
                <a:latin typeface="Calibri (Body)"/>
                <a:ea typeface="Calibri" panose="020F0502020204030204" pitchFamily="34" charset="0"/>
              </a:rPr>
              <a:t>So that covers the full range of prevention activities. </a:t>
            </a:r>
          </a:p>
          <a:p>
            <a:pPr marL="371429" indent="-371429">
              <a:lnSpc>
                <a:spcPct val="107000"/>
              </a:lnSpc>
              <a:spcAft>
                <a:spcPts val="325"/>
              </a:spcAft>
              <a:buFont typeface="Arial" panose="020B0604020202020204" pitchFamily="34" charset="0"/>
              <a:buChar char="•"/>
              <a:tabLst>
                <a:tab pos="315715" algn="l"/>
              </a:tabLst>
            </a:pPr>
            <a:endParaRPr lang="en-AU" sz="900" dirty="0">
              <a:solidFill>
                <a:srgbClr val="000000"/>
              </a:solidFill>
              <a:effectLst/>
              <a:latin typeface="Calibri (Body)"/>
              <a:ea typeface="Calibri" panose="020F0502020204030204" pitchFamily="34" charset="0"/>
            </a:endParaRPr>
          </a:p>
          <a:p>
            <a:pPr marL="371429" indent="-371429">
              <a:lnSpc>
                <a:spcPct val="107000"/>
              </a:lnSpc>
              <a:spcAft>
                <a:spcPts val="325"/>
              </a:spcAft>
              <a:buFont typeface="Arial" panose="020B0604020202020204" pitchFamily="34" charset="0"/>
              <a:buChar char="•"/>
              <a:tabLst>
                <a:tab pos="315715" algn="l"/>
              </a:tabLst>
            </a:pPr>
            <a:r>
              <a:rPr lang="en-AU" sz="900" dirty="0">
                <a:solidFill>
                  <a:srgbClr val="000000"/>
                </a:solidFill>
                <a:effectLst/>
                <a:latin typeface="Calibri (Body)"/>
                <a:ea typeface="Calibri" panose="020F0502020204030204" pitchFamily="34" charset="0"/>
              </a:rPr>
              <a:t>A combination of these activities is best rather than relying on any single activity alone and should be considered in your integrated flystrike management plan.</a:t>
            </a:r>
          </a:p>
          <a:p>
            <a:pPr marL="371429" indent="-371429">
              <a:lnSpc>
                <a:spcPct val="107000"/>
              </a:lnSpc>
              <a:spcAft>
                <a:spcPts val="325"/>
              </a:spcAft>
              <a:buFont typeface="Arial" panose="020B0604020202020204" pitchFamily="34" charset="0"/>
              <a:buChar char="•"/>
              <a:tabLst>
                <a:tab pos="315715" algn="l"/>
              </a:tabLst>
            </a:pPr>
            <a:endParaRPr lang="en-AU" sz="900" dirty="0">
              <a:solidFill>
                <a:srgbClr val="000000"/>
              </a:solidFill>
              <a:effectLst/>
              <a:latin typeface="Calibri (Body)"/>
            </a:endParaRPr>
          </a:p>
          <a:p>
            <a:pPr marL="371429" marR="0" lvl="0" indent="-371429" algn="l" defTabSz="685983" rtl="0" eaLnBrk="1" fontAlgn="auto" latinLnBrk="0" hangingPunct="1">
              <a:lnSpc>
                <a:spcPct val="107000"/>
              </a:lnSpc>
              <a:spcBef>
                <a:spcPts val="0"/>
              </a:spcBef>
              <a:spcAft>
                <a:spcPts val="325"/>
              </a:spcAft>
              <a:buClrTx/>
              <a:buSzTx/>
              <a:buFont typeface="Arial" panose="020B0604020202020204" pitchFamily="34" charset="0"/>
              <a:buChar char="•"/>
              <a:tabLst>
                <a:tab pos="315715" algn="l"/>
              </a:tabLst>
              <a:defRPr/>
            </a:pPr>
            <a:r>
              <a:rPr lang="en-AU" sz="900" dirty="0">
                <a:solidFill>
                  <a:srgbClr val="000000"/>
                </a:solidFill>
                <a:effectLst/>
                <a:latin typeface="Calibri (Body)"/>
                <a:ea typeface="Noto Sans Symbols"/>
                <a:cs typeface="Noto Sans Symbols"/>
              </a:rPr>
              <a:t>Don’t forget, at the end of the fly season, reassess your flystrike management plan and make changes where necessary.</a:t>
            </a:r>
            <a:endParaRPr lang="en-AU" sz="900" dirty="0">
              <a:effectLst/>
              <a:latin typeface="Calibri (Body)"/>
              <a:ea typeface="Noto Sans Symbols"/>
              <a:cs typeface="Noto Sans Symbols"/>
            </a:endParaRPr>
          </a:p>
          <a:p>
            <a:pPr marL="0" indent="0">
              <a:lnSpc>
                <a:spcPct val="107000"/>
              </a:lnSpc>
              <a:spcAft>
                <a:spcPts val="325"/>
              </a:spcAft>
              <a:buFont typeface="Arial" panose="020B0604020202020204" pitchFamily="34" charset="0"/>
              <a:buNone/>
              <a:tabLst>
                <a:tab pos="315715" algn="l"/>
              </a:tabLst>
            </a:pPr>
            <a:endParaRPr lang="en-AU" sz="900" dirty="0">
              <a:solidFill>
                <a:srgbClr val="000000"/>
              </a:solidFill>
              <a:latin typeface="Calibri (Body)"/>
            </a:endParaRPr>
          </a:p>
        </p:txBody>
      </p:sp>
    </p:spTree>
    <p:extLst>
      <p:ext uri="{BB962C8B-B14F-4D97-AF65-F5344CB8AC3E}">
        <p14:creationId xmlns:p14="http://schemas.microsoft.com/office/powerpoint/2010/main" val="959756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tabLst>
                <a:tab pos="291465" algn="l"/>
              </a:tabLst>
            </a:pPr>
            <a:r>
              <a:rPr lang="en-AU" sz="900" dirty="0">
                <a:effectLst/>
                <a:latin typeface="Calibri (Body)"/>
                <a:ea typeface="Noto Sans Symbols"/>
                <a:cs typeface="Noto Sans Symbols"/>
              </a:rPr>
              <a:t>Now to summarise what we’ve discussed for prevention:</a:t>
            </a:r>
          </a:p>
          <a:p>
            <a:pPr marL="742950" lvl="1" indent="-285750">
              <a:lnSpc>
                <a:spcPct val="107000"/>
              </a:lnSpc>
              <a:spcAft>
                <a:spcPts val="300"/>
              </a:spcAft>
              <a:buFont typeface="Courier New" panose="02070309020205020404" pitchFamily="49" charset="0"/>
              <a:buChar char="o"/>
              <a:tabLst>
                <a:tab pos="291465" algn="l"/>
              </a:tabLst>
            </a:pPr>
            <a:r>
              <a:rPr lang="en-AU" sz="900" dirty="0">
                <a:effectLst/>
                <a:latin typeface="Calibri (Body)"/>
                <a:ea typeface="Courier New" panose="02070309020205020404" pitchFamily="49" charset="0"/>
                <a:cs typeface="Courier New" panose="02070309020205020404" pitchFamily="49" charset="0"/>
              </a:rPr>
              <a:t>Well-timed preventative activities can help reduce the risk of flystrike and the development of fly waves.</a:t>
            </a:r>
          </a:p>
          <a:p>
            <a:pPr marL="742950" lvl="1" indent="-285750">
              <a:lnSpc>
                <a:spcPct val="107000"/>
              </a:lnSpc>
              <a:spcAft>
                <a:spcPts val="300"/>
              </a:spcAft>
              <a:buFont typeface="Courier New" panose="02070309020205020404" pitchFamily="49" charset="0"/>
              <a:buChar char="o"/>
              <a:tabLst>
                <a:tab pos="291465" algn="l"/>
              </a:tabLst>
            </a:pPr>
            <a:r>
              <a:rPr lang="en-AU" sz="900" dirty="0">
                <a:effectLst/>
                <a:latin typeface="Calibri (Body)"/>
                <a:ea typeface="Courier New" panose="02070309020205020404" pitchFamily="49" charset="0"/>
                <a:cs typeface="Courier New" panose="02070309020205020404" pitchFamily="49" charset="0"/>
              </a:rPr>
              <a:t>Some types and classes of sheep are more susceptible to flystrike and should be targeted for preventative treatment.</a:t>
            </a:r>
          </a:p>
          <a:p>
            <a:pPr marL="742950" lvl="1" indent="-285750">
              <a:lnSpc>
                <a:spcPct val="107000"/>
              </a:lnSpc>
              <a:spcAft>
                <a:spcPts val="300"/>
              </a:spcAft>
              <a:buFont typeface="Courier New" panose="02070309020205020404" pitchFamily="49" charset="0"/>
              <a:buChar char="o"/>
              <a:tabLst>
                <a:tab pos="291465" algn="l"/>
              </a:tabLst>
            </a:pPr>
            <a:r>
              <a:rPr lang="en-AU" sz="900" dirty="0">
                <a:effectLst/>
                <a:latin typeface="Calibri (Body)"/>
                <a:ea typeface="Courier New" panose="02070309020205020404" pitchFamily="49" charset="0"/>
                <a:cs typeface="Courier New" panose="02070309020205020404" pitchFamily="49" charset="0"/>
              </a:rPr>
              <a:t>A well thought out integrated flystrike program is required, make sure you have a plan which includes preventative activities we’ve covered today.</a:t>
            </a:r>
          </a:p>
          <a:p>
            <a:endParaRPr lang="en-AU" sz="900" dirty="0">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36</a:t>
            </a:fld>
            <a:endParaRPr lang="en-AU"/>
          </a:p>
        </p:txBody>
      </p:sp>
    </p:spTree>
    <p:extLst>
      <p:ext uri="{BB962C8B-B14F-4D97-AF65-F5344CB8AC3E}">
        <p14:creationId xmlns:p14="http://schemas.microsoft.com/office/powerpoint/2010/main" val="30990631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99959" lvl="0" indent="-285750">
              <a:lnSpc>
                <a:spcPct val="107000"/>
              </a:lnSpc>
              <a:spcAft>
                <a:spcPts val="300"/>
              </a:spcAft>
              <a:buFont typeface="Arial" panose="020B0604020202020204" pitchFamily="34" charset="0"/>
              <a:buChar char="•"/>
              <a:tabLst>
                <a:tab pos="291465" algn="l"/>
              </a:tabLst>
            </a:pPr>
            <a:r>
              <a:rPr lang="en-AU" sz="900" dirty="0">
                <a:solidFill>
                  <a:schemeClr val="tx1"/>
                </a:solidFill>
                <a:effectLst/>
                <a:latin typeface="Calibri (Body)"/>
                <a:ea typeface="Courier New" panose="02070309020205020404" pitchFamily="49" charset="0"/>
                <a:cs typeface="Courier New" panose="02070309020205020404" pitchFamily="49" charset="0"/>
              </a:rPr>
              <a:t>No single preventative activity should be relied upon alone – make sure you use a range of well-timed activities in combination.</a:t>
            </a:r>
          </a:p>
          <a:p>
            <a:pPr marL="399959" lvl="0" indent="-285750">
              <a:lnSpc>
                <a:spcPct val="107000"/>
              </a:lnSpc>
              <a:spcAft>
                <a:spcPts val="300"/>
              </a:spcAft>
              <a:buFont typeface="Arial" panose="020B0604020202020204" pitchFamily="34" charset="0"/>
              <a:buChar char="•"/>
              <a:tabLst>
                <a:tab pos="291465" algn="l"/>
              </a:tabLst>
            </a:pPr>
            <a:endParaRPr lang="en-AU" sz="900" dirty="0">
              <a:solidFill>
                <a:schemeClr val="tx1"/>
              </a:solidFill>
              <a:effectLst/>
              <a:latin typeface="Calibri (Body)"/>
              <a:ea typeface="Courier New" panose="02070309020205020404" pitchFamily="49" charset="0"/>
              <a:cs typeface="Courier New" panose="02070309020205020404" pitchFamily="49" charset="0"/>
            </a:endParaRPr>
          </a:p>
          <a:p>
            <a:pPr marL="399959" lvl="0" indent="-285750">
              <a:lnSpc>
                <a:spcPct val="107000"/>
              </a:lnSpc>
              <a:spcAft>
                <a:spcPts val="300"/>
              </a:spcAft>
              <a:buFont typeface="Arial" panose="020B0604020202020204" pitchFamily="34" charset="0"/>
              <a:buChar char="•"/>
              <a:tabLst>
                <a:tab pos="291465" algn="l"/>
              </a:tabLst>
            </a:pPr>
            <a:r>
              <a:rPr lang="en-AU" sz="900" u="none" dirty="0">
                <a:solidFill>
                  <a:schemeClr val="tx1"/>
                </a:solidFill>
                <a:effectLst/>
                <a:latin typeface="Calibri (Body)"/>
                <a:ea typeface="Courier New" panose="02070309020205020404" pitchFamily="49" charset="0"/>
                <a:cs typeface="Courier New" panose="02070309020205020404" pitchFamily="49" charset="0"/>
              </a:rPr>
              <a:t>Monitoring activities (which we will hear about next) are still required even with the use of preventative activities including the use of preventative chemicals. Constant vigilance is crucial.</a:t>
            </a:r>
          </a:p>
          <a:p>
            <a:pPr marL="399959" lvl="0" indent="-285750">
              <a:lnSpc>
                <a:spcPct val="107000"/>
              </a:lnSpc>
              <a:spcAft>
                <a:spcPts val="300"/>
              </a:spcAft>
              <a:buFont typeface="Arial" panose="020B0604020202020204" pitchFamily="34" charset="0"/>
              <a:buChar char="•"/>
              <a:tabLst>
                <a:tab pos="291465" algn="l"/>
              </a:tabLst>
            </a:pPr>
            <a:endParaRPr lang="en-AU" sz="900" u="none" dirty="0">
              <a:solidFill>
                <a:schemeClr val="tx1"/>
              </a:solidFill>
              <a:effectLst/>
              <a:latin typeface="Calibri (Body)"/>
              <a:ea typeface="Courier New" panose="02070309020205020404" pitchFamily="49" charset="0"/>
              <a:cs typeface="Courier New" panose="02070309020205020404" pitchFamily="49" charset="0"/>
            </a:endParaRPr>
          </a:p>
          <a:p>
            <a:pPr marL="399959" lvl="0" indent="-285750">
              <a:lnSpc>
                <a:spcPct val="107000"/>
              </a:lnSpc>
              <a:spcAft>
                <a:spcPts val="300"/>
              </a:spcAft>
              <a:buFont typeface="Arial" panose="020B0604020202020204" pitchFamily="34" charset="0"/>
              <a:buChar char="•"/>
              <a:tabLst>
                <a:tab pos="291465" algn="l"/>
              </a:tabLst>
            </a:pPr>
            <a:r>
              <a:rPr lang="en-AU" sz="900" u="none" dirty="0">
                <a:solidFill>
                  <a:schemeClr val="tx1"/>
                </a:solidFill>
                <a:effectLst/>
                <a:latin typeface="Calibri (Body)"/>
                <a:ea typeface="Courier New" panose="02070309020205020404" pitchFamily="49" charset="0"/>
                <a:cs typeface="Courier New" panose="02070309020205020404" pitchFamily="49" charset="0"/>
              </a:rPr>
              <a:t>Effective flystrike management requires the combination of prevention, monitoring and a treatment – which we will shortly cover.</a:t>
            </a:r>
          </a:p>
          <a:p>
            <a:pPr marL="0" indent="0">
              <a:buFont typeface="Arial" panose="020B0604020202020204" pitchFamily="34" charset="0"/>
              <a:buNone/>
            </a:pPr>
            <a:endParaRPr lang="en-AU" sz="900" dirty="0">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37</a:t>
            </a:fld>
            <a:endParaRPr lang="en-AU"/>
          </a:p>
        </p:txBody>
      </p:sp>
    </p:spTree>
    <p:extLst>
      <p:ext uri="{BB962C8B-B14F-4D97-AF65-F5344CB8AC3E}">
        <p14:creationId xmlns:p14="http://schemas.microsoft.com/office/powerpoint/2010/main" val="16708231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tabLst>
                <a:tab pos="291465" algn="l"/>
                <a:tab pos="651510" algn="l"/>
              </a:tabLst>
            </a:pPr>
            <a:r>
              <a:rPr lang="en-AU" sz="900" dirty="0">
                <a:solidFill>
                  <a:srgbClr val="000000"/>
                </a:solidFill>
                <a:effectLst/>
                <a:latin typeface="Calibri (Body)"/>
                <a:ea typeface="Noto Sans Symbols"/>
                <a:cs typeface="Noto Sans Symbols"/>
              </a:rPr>
              <a:t>That brings us to the end of our section on prevention so we’ll check for questions before moving onto Monitoring.</a:t>
            </a:r>
          </a:p>
          <a:p>
            <a:pPr marL="342900" lvl="0" indent="-342900">
              <a:lnSpc>
                <a:spcPct val="107000"/>
              </a:lnSpc>
              <a:spcAft>
                <a:spcPts val="300"/>
              </a:spcAft>
              <a:buFont typeface="Arial" panose="020B0604020202020204" pitchFamily="34" charset="0"/>
              <a:buChar char="•"/>
              <a:tabLst>
                <a:tab pos="291465" algn="l"/>
                <a:tab pos="651510" algn="l"/>
              </a:tabLst>
            </a:pP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r>
              <a:rPr lang="en-AU" sz="900" i="1" dirty="0">
                <a:solidFill>
                  <a:srgbClr val="000000"/>
                </a:solidFill>
                <a:effectLst/>
                <a:latin typeface="Calibri (Body)"/>
                <a:ea typeface="Noto Sans Symbols"/>
                <a:cs typeface="Noto Sans Symbols"/>
              </a:rPr>
              <a:t>Asks for questions from participants about what has just been covered and provide answers. You may need to go back to slides to reinforce messages.</a:t>
            </a:r>
          </a:p>
          <a:p>
            <a:pPr marL="0" lvl="0" indent="0">
              <a:lnSpc>
                <a:spcPct val="107000"/>
              </a:lnSpc>
              <a:spcAft>
                <a:spcPts val="300"/>
              </a:spcAft>
              <a:buFont typeface="Arial" panose="020B0604020202020204" pitchFamily="34" charset="0"/>
              <a:buNone/>
              <a:tabLst>
                <a:tab pos="291465" algn="l"/>
                <a:tab pos="651510" algn="l"/>
              </a:tabLst>
            </a:pPr>
            <a:endParaRPr lang="en-AU" sz="900" dirty="0">
              <a:effectLst/>
              <a:latin typeface="Calibri (Body)"/>
              <a:ea typeface="Noto Sans Symbols"/>
              <a:cs typeface="Noto Sans Symbols"/>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38</a:t>
            </a:fld>
            <a:endParaRPr lang="en-AU"/>
          </a:p>
        </p:txBody>
      </p:sp>
    </p:spTree>
    <p:extLst>
      <p:ext uri="{BB962C8B-B14F-4D97-AF65-F5344CB8AC3E}">
        <p14:creationId xmlns:p14="http://schemas.microsoft.com/office/powerpoint/2010/main" val="412351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gn="l" defTabSz="914400" rtl="0" eaLnBrk="1" latinLnBrk="0" hangingPunct="1">
              <a:lnSpc>
                <a:spcPct val="107000"/>
              </a:lnSpc>
              <a:spcAft>
                <a:spcPts val="300"/>
              </a:spcAft>
              <a:buFont typeface="Arial" panose="020B0604020202020204" pitchFamily="34" charset="0"/>
              <a:buChar char="•"/>
              <a:tabLst>
                <a:tab pos="291465" algn="l"/>
                <a:tab pos="651510" algn="l"/>
              </a:tabLst>
            </a:pPr>
            <a:r>
              <a:rPr lang="en-AU" sz="900" kern="1200" dirty="0">
                <a:solidFill>
                  <a:srgbClr val="000000"/>
                </a:solidFill>
                <a:effectLst/>
                <a:latin typeface="Calibri (Body)"/>
                <a:ea typeface="Calibri" panose="020F0502020204030204" pitchFamily="34" charset="0"/>
              </a:rPr>
              <a:t>We’re going to look at monitoring activities to control flystrike.</a:t>
            </a:r>
            <a:endParaRPr lang="en-AU" sz="900" kern="1200" dirty="0">
              <a:solidFill>
                <a:srgbClr val="000000"/>
              </a:solidFill>
              <a:effectLst/>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39</a:t>
            </a:fld>
            <a:endParaRPr lang="en-AU"/>
          </a:p>
        </p:txBody>
      </p:sp>
    </p:spTree>
    <p:extLst>
      <p:ext uri="{BB962C8B-B14F-4D97-AF65-F5344CB8AC3E}">
        <p14:creationId xmlns:p14="http://schemas.microsoft.com/office/powerpoint/2010/main" val="3586601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mn-lt"/>
                <a:ea typeface="Noto Sans Symbols"/>
                <a:cs typeface="Noto Sans Symbols"/>
              </a:rPr>
              <a:t>Flystrike is one of the most important issues facing the wool industry.</a:t>
            </a:r>
          </a:p>
          <a:p>
            <a:pPr marL="342900" lvl="0" indent="-342900">
              <a:lnSpc>
                <a:spcPct val="107000"/>
              </a:lnSpc>
              <a:spcAft>
                <a:spcPts val="300"/>
              </a:spcAft>
              <a:buFont typeface="Arial" panose="020B0604020202020204" pitchFamily="34" charset="0"/>
              <a:buChar char="•"/>
            </a:pPr>
            <a:endParaRPr lang="en-AU" sz="900" dirty="0">
              <a:solidFill>
                <a:srgbClr val="000000"/>
              </a:solidFill>
              <a:effectLst/>
              <a:latin typeface="+mn-lt"/>
              <a:ea typeface="Noto Sans Symbols"/>
              <a:cs typeface="Noto Sans Symbols"/>
            </a:endParaRPr>
          </a:p>
          <a:p>
            <a:pPr marL="342900" marR="0" lvl="0" indent="-342900" algn="l" defTabSz="914400" rtl="0" eaLnBrk="1" fontAlgn="auto" latinLnBrk="0" hangingPunct="1">
              <a:lnSpc>
                <a:spcPct val="107000"/>
              </a:lnSpc>
              <a:spcBef>
                <a:spcPts val="0"/>
              </a:spcBef>
              <a:spcAft>
                <a:spcPts val="300"/>
              </a:spcAft>
              <a:buClrTx/>
              <a:buSzTx/>
              <a:buFont typeface="Arial" panose="020B0604020202020204" pitchFamily="34" charset="0"/>
              <a:buChar char="•"/>
              <a:tabLst/>
              <a:defRPr/>
            </a:pPr>
            <a:r>
              <a:rPr lang="en-AU" sz="900" i="1" dirty="0">
                <a:solidFill>
                  <a:srgbClr val="000000"/>
                </a:solidFill>
                <a:effectLst/>
                <a:latin typeface="+mn-lt"/>
                <a:ea typeface="Noto Sans Symbols"/>
                <a:cs typeface="Noto Sans Symbols"/>
              </a:rPr>
              <a:t>Introduce cost to industry briefly, if available or known.</a:t>
            </a:r>
            <a:endParaRPr lang="en-AU" sz="900" dirty="0">
              <a:solidFill>
                <a:srgbClr val="000000"/>
              </a:solidFill>
              <a:effectLst/>
              <a:latin typeface="+mn-lt"/>
              <a:ea typeface="Noto Sans Symbols"/>
              <a:cs typeface="Noto Sans Symbols"/>
            </a:endParaRPr>
          </a:p>
          <a:p>
            <a:pPr marL="342900" lvl="0" indent="-342900">
              <a:lnSpc>
                <a:spcPct val="107000"/>
              </a:lnSpc>
              <a:spcAft>
                <a:spcPts val="300"/>
              </a:spcAft>
              <a:buFont typeface="Arial" panose="020B0604020202020204" pitchFamily="34" charset="0"/>
              <a:buChar char="•"/>
            </a:pPr>
            <a:endParaRPr lang="en-AU" sz="900" dirty="0">
              <a:effectLst/>
              <a:latin typeface="+mn-lt"/>
              <a:ea typeface="Noto Sans Symbols"/>
              <a:cs typeface="Noto Sans Symbols"/>
            </a:endParaRPr>
          </a:p>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mn-lt"/>
                <a:ea typeface="Noto Sans Symbols"/>
                <a:cs typeface="Noto Sans Symbols"/>
              </a:rPr>
              <a:t>Effective short-term management is made up of three key pillars, which this webinar will cover:</a:t>
            </a:r>
          </a:p>
          <a:p>
            <a:pPr marL="742950" lvl="1" indent="-285750">
              <a:lnSpc>
                <a:spcPct val="107000"/>
              </a:lnSpc>
              <a:spcAft>
                <a:spcPts val="300"/>
              </a:spcAft>
              <a:buFont typeface="Courier New" panose="02070309020205020404" pitchFamily="49" charset="0"/>
              <a:buChar char="o"/>
            </a:pPr>
            <a:r>
              <a:rPr lang="en-AU" sz="900" u="sng" dirty="0">
                <a:solidFill>
                  <a:srgbClr val="000000"/>
                </a:solidFill>
                <a:effectLst/>
                <a:latin typeface="+mn-lt"/>
                <a:ea typeface="Courier New" panose="02070309020205020404" pitchFamily="49" charset="0"/>
                <a:cs typeface="Courier New" panose="02070309020205020404" pitchFamily="49" charset="0"/>
              </a:rPr>
              <a:t>Prevention</a:t>
            </a:r>
            <a:r>
              <a:rPr lang="en-AU" sz="900" dirty="0">
                <a:solidFill>
                  <a:srgbClr val="000000"/>
                </a:solidFill>
                <a:effectLst/>
                <a:latin typeface="+mn-lt"/>
                <a:ea typeface="Courier New" panose="02070309020205020404" pitchFamily="49" charset="0"/>
                <a:cs typeface="Courier New" panose="02070309020205020404" pitchFamily="49" charset="0"/>
              </a:rPr>
              <a:t> of flystrike, including conditions required for flystrike to occur and some key prevention activities; </a:t>
            </a:r>
            <a:endParaRPr lang="en-AU" sz="900" dirty="0">
              <a:effectLst/>
              <a:latin typeface="+mn-lt"/>
              <a:ea typeface="Courier New" panose="02070309020205020404" pitchFamily="49" charset="0"/>
              <a:cs typeface="Courier New" panose="02070309020205020404" pitchFamily="49" charset="0"/>
            </a:endParaRPr>
          </a:p>
          <a:p>
            <a:pPr marL="742950" lvl="1" indent="-285750">
              <a:lnSpc>
                <a:spcPct val="107000"/>
              </a:lnSpc>
              <a:spcAft>
                <a:spcPts val="300"/>
              </a:spcAft>
              <a:buFont typeface="Courier New" panose="02070309020205020404" pitchFamily="49" charset="0"/>
              <a:buChar char="o"/>
            </a:pPr>
            <a:r>
              <a:rPr lang="en-AU" sz="900" dirty="0">
                <a:solidFill>
                  <a:srgbClr val="000000"/>
                </a:solidFill>
                <a:effectLst/>
                <a:latin typeface="+mn-lt"/>
                <a:ea typeface="Courier New" panose="02070309020205020404" pitchFamily="49" charset="0"/>
                <a:cs typeface="Courier New" panose="02070309020205020404" pitchFamily="49" charset="0"/>
              </a:rPr>
              <a:t>Monitoring to detect flystrike; and</a:t>
            </a:r>
            <a:endParaRPr lang="en-AU" sz="900" dirty="0">
              <a:effectLst/>
              <a:latin typeface="+mn-lt"/>
              <a:ea typeface="Courier New" panose="02070309020205020404" pitchFamily="49" charset="0"/>
              <a:cs typeface="Courier New" panose="02070309020205020404" pitchFamily="49" charset="0"/>
            </a:endParaRPr>
          </a:p>
          <a:p>
            <a:pPr marL="742950" lvl="1" indent="-285750">
              <a:lnSpc>
                <a:spcPct val="107000"/>
              </a:lnSpc>
              <a:spcAft>
                <a:spcPts val="300"/>
              </a:spcAft>
              <a:buFont typeface="Courier New" panose="02070309020205020404" pitchFamily="49" charset="0"/>
              <a:buChar char="o"/>
            </a:pPr>
            <a:r>
              <a:rPr lang="en-AU" sz="900" dirty="0">
                <a:solidFill>
                  <a:srgbClr val="000000"/>
                </a:solidFill>
                <a:effectLst/>
                <a:latin typeface="+mn-lt"/>
                <a:ea typeface="Courier New" panose="02070309020205020404" pitchFamily="49" charset="0"/>
                <a:cs typeface="Courier New" panose="02070309020205020404" pitchFamily="49" charset="0"/>
              </a:rPr>
              <a:t>Treatment options when flystrike occurs.</a:t>
            </a:r>
          </a:p>
          <a:p>
            <a:pPr marL="742950" lvl="1" indent="-285750">
              <a:lnSpc>
                <a:spcPct val="107000"/>
              </a:lnSpc>
              <a:spcAft>
                <a:spcPts val="300"/>
              </a:spcAft>
              <a:buFont typeface="Courier New" panose="02070309020205020404" pitchFamily="49" charset="0"/>
              <a:buChar char="o"/>
            </a:pPr>
            <a:endParaRPr lang="en-AU" sz="900" dirty="0">
              <a:effectLst/>
              <a:latin typeface="+mn-lt"/>
              <a:ea typeface="Courier New" panose="02070309020205020404" pitchFamily="49" charset="0"/>
              <a:cs typeface="Courier New" panose="02070309020205020404" pitchFamily="49" charset="0"/>
            </a:endParaRPr>
          </a:p>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mn-lt"/>
                <a:ea typeface="Noto Sans Symbols"/>
                <a:cs typeface="Noto Sans Symbols"/>
              </a:rPr>
              <a:t>Have a well-defined, well considered flystrike management plan which integrates these three aspects for your business, sheep and country. Don’t leave it until a crisis.</a:t>
            </a:r>
          </a:p>
          <a:p>
            <a:pPr marL="342900" lvl="0" indent="-342900">
              <a:lnSpc>
                <a:spcPct val="107000"/>
              </a:lnSpc>
              <a:spcAft>
                <a:spcPts val="300"/>
              </a:spcAft>
              <a:buFont typeface="Arial" panose="020B0604020202020204" pitchFamily="34" charset="0"/>
              <a:buChar char="•"/>
            </a:pPr>
            <a:endParaRPr lang="en-AU" sz="900" dirty="0">
              <a:effectLst/>
              <a:latin typeface="+mn-lt"/>
              <a:ea typeface="Noto Sans Symbols"/>
              <a:cs typeface="Noto Sans Symbols"/>
            </a:endParaRPr>
          </a:p>
          <a:p>
            <a:pPr marL="342900" lvl="0" indent="-342900" algn="l" defTabSz="685983" rtl="0" eaLnBrk="1" latinLnBrk="0" hangingPunct="1">
              <a:lnSpc>
                <a:spcPct val="107000"/>
              </a:lnSpc>
              <a:spcAft>
                <a:spcPts val="300"/>
              </a:spcAft>
              <a:buFont typeface="Arial" panose="020B0604020202020204" pitchFamily="34" charset="0"/>
              <a:buChar char="•"/>
            </a:pPr>
            <a:r>
              <a:rPr lang="en-AU" sz="900" kern="1200" dirty="0">
                <a:solidFill>
                  <a:srgbClr val="000000"/>
                </a:solidFill>
                <a:effectLst/>
                <a:latin typeface="+mn-lt"/>
                <a:ea typeface="Calibri" panose="020F0502020204030204" pitchFamily="34" charset="0"/>
              </a:rPr>
              <a:t>The place to start is prevention.</a:t>
            </a:r>
            <a:endParaRPr lang="en-AU" sz="900" kern="1200"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4</a:t>
            </a:fld>
            <a:endParaRPr lang="en-AU"/>
          </a:p>
        </p:txBody>
      </p:sp>
    </p:spTree>
    <p:extLst>
      <p:ext uri="{BB962C8B-B14F-4D97-AF65-F5344CB8AC3E}">
        <p14:creationId xmlns:p14="http://schemas.microsoft.com/office/powerpoint/2010/main" val="36601444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Calibri (Body)"/>
                <a:ea typeface="Noto Sans Symbols"/>
                <a:cs typeface="Noto Sans Symbols"/>
              </a:rPr>
              <a:t>During this section, I’ll cover a number of key items in relation to monitoring flystrike, this includes identifying:</a:t>
            </a:r>
          </a:p>
          <a:p>
            <a:pPr marL="742950" lvl="1" indent="-285750">
              <a:lnSpc>
                <a:spcPct val="107000"/>
              </a:lnSpc>
              <a:spcAft>
                <a:spcPts val="300"/>
              </a:spcAft>
              <a:buFont typeface="Courier New" panose="02070309020205020404" pitchFamily="49" charset="0"/>
              <a:buChar char="o"/>
            </a:pPr>
            <a:r>
              <a:rPr lang="en-AU" sz="900" dirty="0">
                <a:solidFill>
                  <a:srgbClr val="000000"/>
                </a:solidFill>
                <a:effectLst/>
                <a:latin typeface="Calibri (Body)"/>
                <a:ea typeface="Courier New" panose="02070309020205020404" pitchFamily="49" charset="0"/>
                <a:cs typeface="Courier New" panose="02070309020205020404" pitchFamily="49" charset="0"/>
              </a:rPr>
              <a:t>why monitoring is important and the role it plays in short term flystrike management;</a:t>
            </a:r>
          </a:p>
          <a:p>
            <a:pPr marL="742950" lvl="1" indent="-285750">
              <a:lnSpc>
                <a:spcPct val="107000"/>
              </a:lnSpc>
              <a:spcAft>
                <a:spcPts val="300"/>
              </a:spcAft>
              <a:buFont typeface="Courier New" panose="02070309020205020404" pitchFamily="49" charset="0"/>
              <a:buChar char="o"/>
            </a:pPr>
            <a:r>
              <a:rPr lang="en-AU" sz="900" dirty="0">
                <a:solidFill>
                  <a:srgbClr val="000000"/>
                </a:solidFill>
                <a:effectLst/>
                <a:latin typeface="Calibri (Body)"/>
                <a:ea typeface="Courier New" panose="02070309020205020404" pitchFamily="49" charset="0"/>
                <a:cs typeface="Courier New" panose="02070309020205020404" pitchFamily="49" charset="0"/>
              </a:rPr>
              <a:t>how to monitor for flystrike; and</a:t>
            </a:r>
          </a:p>
          <a:p>
            <a:pPr marL="742950" lvl="1" indent="-285750">
              <a:lnSpc>
                <a:spcPct val="107000"/>
              </a:lnSpc>
              <a:spcAft>
                <a:spcPts val="300"/>
              </a:spcAft>
              <a:buFont typeface="Courier New" panose="02070309020205020404" pitchFamily="49" charset="0"/>
              <a:buChar char="o"/>
            </a:pPr>
            <a:r>
              <a:rPr lang="en-AU" sz="900" dirty="0">
                <a:solidFill>
                  <a:srgbClr val="000000"/>
                </a:solidFill>
                <a:effectLst/>
                <a:latin typeface="Calibri (Body)"/>
                <a:ea typeface="Courier New" panose="02070309020205020404" pitchFamily="49" charset="0"/>
                <a:cs typeface="Courier New" panose="02070309020205020404" pitchFamily="49" charset="0"/>
              </a:rPr>
              <a:t>the signs of flystrike.</a:t>
            </a:r>
          </a:p>
          <a:p>
            <a:pPr marL="742950" lvl="1" indent="-285750">
              <a:lnSpc>
                <a:spcPct val="107000"/>
              </a:lnSpc>
              <a:spcAft>
                <a:spcPts val="300"/>
              </a:spcAft>
              <a:buFont typeface="Courier New" panose="02070309020205020404" pitchFamily="49" charset="0"/>
              <a:buChar char="o"/>
            </a:pPr>
            <a:endParaRPr lang="en-AU" sz="900" dirty="0">
              <a:effectLst/>
              <a:latin typeface="Calibri (Body)"/>
              <a:ea typeface="Courier New" panose="02070309020205020404" pitchFamily="49" charset="0"/>
              <a:cs typeface="Courier New" panose="02070309020205020404" pitchFamily="49" charset="0"/>
            </a:endParaRPr>
          </a:p>
          <a:p>
            <a:pPr marL="342900" lvl="0" indent="-342900" algn="l" defTabSz="914400" rtl="0" eaLnBrk="1" latinLnBrk="0" hangingPunct="1">
              <a:lnSpc>
                <a:spcPct val="107000"/>
              </a:lnSpc>
              <a:spcAft>
                <a:spcPts val="300"/>
              </a:spcAft>
              <a:buFont typeface="Arial" panose="020B0604020202020204" pitchFamily="34" charset="0"/>
              <a:buChar char="•"/>
            </a:pPr>
            <a:r>
              <a:rPr lang="en-AU" sz="900" kern="1200" dirty="0">
                <a:solidFill>
                  <a:srgbClr val="000000"/>
                </a:solidFill>
                <a:effectLst/>
                <a:latin typeface="Calibri (Body)"/>
                <a:ea typeface="Calibri" panose="020F0502020204030204" pitchFamily="34" charset="0"/>
              </a:rPr>
              <a:t>We will also have time at the end of this section for questions before we move onto the final section regarding treatment of flystrike.</a:t>
            </a:r>
            <a:endParaRPr lang="en-AU" sz="900" kern="1200" dirty="0">
              <a:solidFill>
                <a:srgbClr val="000000"/>
              </a:solidFill>
              <a:effectLst/>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40</a:t>
            </a:fld>
            <a:endParaRPr lang="en-AU"/>
          </a:p>
        </p:txBody>
      </p:sp>
    </p:spTree>
    <p:extLst>
      <p:ext uri="{BB962C8B-B14F-4D97-AF65-F5344CB8AC3E}">
        <p14:creationId xmlns:p14="http://schemas.microsoft.com/office/powerpoint/2010/main" val="26596229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gn="l" defTabSz="914400" rtl="0" eaLnBrk="1" latinLnBrk="0" hangingPunct="1">
              <a:lnSpc>
                <a:spcPct val="107000"/>
              </a:lnSpc>
              <a:spcAft>
                <a:spcPts val="300"/>
              </a:spcAft>
              <a:buFont typeface="Arial" panose="020B0604020202020204" pitchFamily="34" charset="0"/>
              <a:buChar char="•"/>
            </a:pPr>
            <a:r>
              <a:rPr lang="en-AU" sz="900" kern="1200" dirty="0">
                <a:solidFill>
                  <a:srgbClr val="000000"/>
                </a:solidFill>
                <a:effectLst/>
                <a:latin typeface="Calibri (Body)"/>
                <a:ea typeface="Calibri" panose="020F0502020204030204" pitchFamily="34" charset="0"/>
                <a:cs typeface="+mn-cs"/>
              </a:rPr>
              <a:t>Let’s look at why monitoring is important.</a:t>
            </a:r>
            <a:endParaRPr lang="en-AU" sz="900" kern="1200" dirty="0">
              <a:solidFill>
                <a:srgbClr val="000000"/>
              </a:solidFill>
              <a:effectLst/>
              <a:latin typeface="Calibri (Body)"/>
              <a:cs typeface="+mn-cs"/>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41</a:t>
            </a:fld>
            <a:endParaRPr lang="en-AU"/>
          </a:p>
        </p:txBody>
      </p:sp>
    </p:spTree>
    <p:extLst>
      <p:ext uri="{BB962C8B-B14F-4D97-AF65-F5344CB8AC3E}">
        <p14:creationId xmlns:p14="http://schemas.microsoft.com/office/powerpoint/2010/main" val="14970984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Calibri (Body)"/>
                <a:ea typeface="Noto Sans Symbols"/>
                <a:cs typeface="Noto Sans Symbols"/>
              </a:rPr>
              <a:t>Monitoring flystrike is an important tool for woolgrowers to use, particularly when conditions indicate an increased risk of flystrike.</a:t>
            </a:r>
          </a:p>
          <a:p>
            <a:pPr marL="342900" lvl="0" indent="-342900">
              <a:lnSpc>
                <a:spcPct val="107000"/>
              </a:lnSpc>
              <a:spcAft>
                <a:spcPts val="300"/>
              </a:spcAft>
              <a:buFont typeface="Arial" panose="020B0604020202020204" pitchFamily="34" charset="0"/>
              <a:buChar char="•"/>
            </a:pP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Calibri (Body)"/>
                <a:ea typeface="Noto Sans Symbols"/>
                <a:cs typeface="Noto Sans Symbols"/>
              </a:rPr>
              <a:t>The aim of all monitoring activities should be to detect and deal with flystrike as soon as possible.</a:t>
            </a:r>
          </a:p>
          <a:p>
            <a:pPr marL="342900" lvl="0" indent="-342900">
              <a:lnSpc>
                <a:spcPct val="107000"/>
              </a:lnSpc>
              <a:spcAft>
                <a:spcPts val="300"/>
              </a:spcAft>
              <a:buFont typeface="Arial" panose="020B0604020202020204" pitchFamily="34" charset="0"/>
              <a:buChar char="•"/>
            </a:pP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Calibri (Body)"/>
                <a:ea typeface="Noto Sans Symbols"/>
                <a:cs typeface="Noto Sans Symbols"/>
              </a:rPr>
              <a:t>Doing so means you can:</a:t>
            </a:r>
          </a:p>
          <a:p>
            <a:pPr marL="742950" lvl="1" indent="-285750">
              <a:lnSpc>
                <a:spcPct val="107000"/>
              </a:lnSpc>
              <a:spcAft>
                <a:spcPts val="300"/>
              </a:spcAft>
              <a:buFont typeface="Courier New" panose="02070309020205020404" pitchFamily="49" charset="0"/>
              <a:buChar char="o"/>
            </a:pPr>
            <a:r>
              <a:rPr lang="en-AU" sz="900" dirty="0">
                <a:solidFill>
                  <a:srgbClr val="000000"/>
                </a:solidFill>
                <a:effectLst/>
                <a:latin typeface="Calibri (Body)"/>
                <a:ea typeface="Courier New" panose="02070309020205020404" pitchFamily="49" charset="0"/>
                <a:cs typeface="Courier New" panose="02070309020205020404" pitchFamily="49" charset="0"/>
              </a:rPr>
              <a:t>stop the flystrike from worsening in individual animals and prevent further suffering of </a:t>
            </a:r>
            <a:r>
              <a:rPr lang="en-AU" sz="900" dirty="0" err="1">
                <a:solidFill>
                  <a:srgbClr val="000000"/>
                </a:solidFill>
                <a:effectLst/>
                <a:latin typeface="Calibri (Body)"/>
                <a:ea typeface="Courier New" panose="02070309020205020404" pitchFamily="49" charset="0"/>
                <a:cs typeface="Courier New" panose="02070309020205020404" pitchFamily="49" charset="0"/>
              </a:rPr>
              <a:t>flystruck</a:t>
            </a:r>
            <a:r>
              <a:rPr lang="en-AU" sz="900" dirty="0">
                <a:solidFill>
                  <a:srgbClr val="000000"/>
                </a:solidFill>
                <a:effectLst/>
                <a:latin typeface="Calibri (Body)"/>
                <a:ea typeface="Courier New" panose="02070309020205020404" pitchFamily="49" charset="0"/>
                <a:cs typeface="Courier New" panose="02070309020205020404" pitchFamily="49" charset="0"/>
              </a:rPr>
              <a:t> animals;</a:t>
            </a:r>
          </a:p>
          <a:p>
            <a:pPr marL="742950" lvl="1" indent="-285750">
              <a:lnSpc>
                <a:spcPct val="107000"/>
              </a:lnSpc>
              <a:spcAft>
                <a:spcPts val="300"/>
              </a:spcAft>
              <a:buFont typeface="Courier New" panose="02070309020205020404" pitchFamily="49" charset="0"/>
              <a:buChar char="o"/>
            </a:pPr>
            <a:r>
              <a:rPr lang="en-AU" sz="900" dirty="0">
                <a:solidFill>
                  <a:srgbClr val="000000"/>
                </a:solidFill>
                <a:effectLst/>
                <a:latin typeface="Calibri (Body)"/>
                <a:ea typeface="Courier New" panose="02070309020205020404" pitchFamily="49" charset="0"/>
                <a:cs typeface="Courier New" panose="02070309020205020404" pitchFamily="49" charset="0"/>
              </a:rPr>
              <a:t>prevent fly populations increasing and flystrike spreading through the entire flock or your area – it’s better to prevent than have to treat the outcome; and</a:t>
            </a:r>
          </a:p>
          <a:p>
            <a:pPr marL="742950" lvl="1" indent="-285750" algn="l" defTabSz="914400" rtl="0" eaLnBrk="1" latinLnBrk="0" hangingPunct="1">
              <a:lnSpc>
                <a:spcPct val="107000"/>
              </a:lnSpc>
              <a:spcAft>
                <a:spcPts val="300"/>
              </a:spcAft>
              <a:buFont typeface="Courier New" panose="02070309020205020404" pitchFamily="49" charset="0"/>
              <a:buChar char="o"/>
            </a:pPr>
            <a:r>
              <a:rPr lang="en-AU" sz="900" kern="1200" dirty="0">
                <a:solidFill>
                  <a:srgbClr val="000000"/>
                </a:solidFill>
                <a:effectLst/>
                <a:latin typeface="Calibri (Body)"/>
                <a:ea typeface="Calibri" panose="020F0502020204030204" pitchFamily="34" charset="0"/>
                <a:cs typeface="Courier New" panose="02070309020205020404" pitchFamily="49" charset="0"/>
              </a:rPr>
              <a:t>avoid negative impacts on wool production, condition, fertility, growth and survival due to poor health or damage from strike.</a:t>
            </a:r>
            <a:endParaRPr lang="en-AU" sz="900" kern="1200" dirty="0">
              <a:solidFill>
                <a:srgbClr val="000000"/>
              </a:solidFill>
              <a:effectLst/>
              <a:latin typeface="Calibri (Body)"/>
              <a:cs typeface="Courier New" panose="02070309020205020404" pitchFamily="49" charset="0"/>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42</a:t>
            </a:fld>
            <a:endParaRPr lang="en-AU"/>
          </a:p>
        </p:txBody>
      </p:sp>
    </p:spTree>
    <p:extLst>
      <p:ext uri="{BB962C8B-B14F-4D97-AF65-F5344CB8AC3E}">
        <p14:creationId xmlns:p14="http://schemas.microsoft.com/office/powerpoint/2010/main" val="41196096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gn="l" defTabSz="914400" rtl="0" eaLnBrk="1" latinLnBrk="0" hangingPunct="1">
              <a:lnSpc>
                <a:spcPct val="107000"/>
              </a:lnSpc>
              <a:spcAft>
                <a:spcPts val="300"/>
              </a:spcAft>
              <a:buFont typeface="Arial" panose="020B0604020202020204" pitchFamily="34" charset="0"/>
              <a:buChar char="•"/>
            </a:pPr>
            <a:r>
              <a:rPr lang="en-AU" sz="900" kern="1200" dirty="0">
                <a:solidFill>
                  <a:srgbClr val="000000"/>
                </a:solidFill>
                <a:effectLst/>
                <a:latin typeface="Calibri (Body)"/>
                <a:ea typeface="Calibri" panose="020F0502020204030204" pitchFamily="34" charset="0"/>
              </a:rPr>
              <a:t>So, how do you monitor for flystrike?</a:t>
            </a:r>
            <a:endParaRPr lang="en-AU" sz="900" kern="1200" dirty="0">
              <a:solidFill>
                <a:srgbClr val="000000"/>
              </a:solidFill>
              <a:effectLst/>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43</a:t>
            </a:fld>
            <a:endParaRPr lang="en-AU"/>
          </a:p>
        </p:txBody>
      </p:sp>
    </p:spTree>
    <p:extLst>
      <p:ext uri="{BB962C8B-B14F-4D97-AF65-F5344CB8AC3E}">
        <p14:creationId xmlns:p14="http://schemas.microsoft.com/office/powerpoint/2010/main" val="12648148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Calibri (Body)"/>
                <a:ea typeface="Noto Sans Symbols"/>
                <a:cs typeface="Noto Sans Symbols"/>
              </a:rPr>
              <a:t>Monitoring flystrike really means monitoring the conditions required for flystrike.</a:t>
            </a:r>
          </a:p>
          <a:p>
            <a:pPr marL="342900" lvl="0" indent="-342900">
              <a:lnSpc>
                <a:spcPct val="107000"/>
              </a:lnSpc>
              <a:spcAft>
                <a:spcPts val="300"/>
              </a:spcAft>
              <a:buFont typeface="Arial" panose="020B0604020202020204" pitchFamily="34" charset="0"/>
              <a:buChar char="•"/>
            </a:pP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Calibri (Body)"/>
                <a:ea typeface="Noto Sans Symbols"/>
                <a:cs typeface="Noto Sans Symbols"/>
              </a:rPr>
              <a:t>Remember, the conditions required are:</a:t>
            </a:r>
          </a:p>
          <a:p>
            <a:pPr marL="742950" lvl="1" indent="-285750">
              <a:lnSpc>
                <a:spcPct val="107000"/>
              </a:lnSpc>
              <a:spcAft>
                <a:spcPts val="300"/>
              </a:spcAft>
              <a:buFont typeface="Courier New" panose="02070309020205020404" pitchFamily="49" charset="0"/>
              <a:buChar char="o"/>
            </a:pPr>
            <a:r>
              <a:rPr lang="en-AU" sz="900" dirty="0">
                <a:solidFill>
                  <a:srgbClr val="000000"/>
                </a:solidFill>
                <a:effectLst/>
                <a:latin typeface="Calibri (Body)"/>
                <a:ea typeface="Courier New" panose="02070309020205020404" pitchFamily="49" charset="0"/>
                <a:cs typeface="Courier New" panose="02070309020205020404" pitchFamily="49" charset="0"/>
              </a:rPr>
              <a:t>The presence of susceptible sheep;</a:t>
            </a:r>
            <a:endParaRPr lang="en-AU" sz="900" dirty="0">
              <a:effectLst/>
              <a:latin typeface="Calibri (Body)"/>
              <a:ea typeface="Courier New" panose="02070309020205020404" pitchFamily="49" charset="0"/>
              <a:cs typeface="Courier New" panose="02070309020205020404" pitchFamily="49" charset="0"/>
            </a:endParaRPr>
          </a:p>
          <a:p>
            <a:pPr marL="742950" lvl="1" indent="-285750">
              <a:lnSpc>
                <a:spcPct val="107000"/>
              </a:lnSpc>
              <a:spcAft>
                <a:spcPts val="300"/>
              </a:spcAft>
              <a:buFont typeface="Courier New" panose="02070309020205020404" pitchFamily="49" charset="0"/>
              <a:buChar char="o"/>
            </a:pPr>
            <a:r>
              <a:rPr lang="en-AU" sz="900" dirty="0">
                <a:solidFill>
                  <a:srgbClr val="000000"/>
                </a:solidFill>
                <a:effectLst/>
                <a:latin typeface="Calibri (Body)"/>
                <a:ea typeface="Courier New" panose="02070309020205020404" pitchFamily="49" charset="0"/>
                <a:cs typeface="Courier New" panose="02070309020205020404" pitchFamily="49" charset="0"/>
              </a:rPr>
              <a:t>The presence of flies; and</a:t>
            </a:r>
            <a:endParaRPr lang="en-AU" sz="900" dirty="0">
              <a:effectLst/>
              <a:latin typeface="Calibri (Body)"/>
              <a:ea typeface="Courier New" panose="02070309020205020404" pitchFamily="49" charset="0"/>
              <a:cs typeface="Courier New" panose="02070309020205020404" pitchFamily="49" charset="0"/>
            </a:endParaRPr>
          </a:p>
          <a:p>
            <a:pPr marL="742950" lvl="1" indent="-285750">
              <a:lnSpc>
                <a:spcPct val="107000"/>
              </a:lnSpc>
              <a:spcAft>
                <a:spcPts val="300"/>
              </a:spcAft>
              <a:buFont typeface="Courier New" panose="02070309020205020404" pitchFamily="49" charset="0"/>
              <a:buChar char="o"/>
            </a:pPr>
            <a:r>
              <a:rPr lang="en-AU" sz="900" dirty="0">
                <a:solidFill>
                  <a:srgbClr val="000000"/>
                </a:solidFill>
                <a:effectLst/>
                <a:latin typeface="Calibri (Body)"/>
                <a:ea typeface="Courier New" panose="02070309020205020404" pitchFamily="49" charset="0"/>
                <a:cs typeface="Courier New" panose="02070309020205020404" pitchFamily="49" charset="0"/>
              </a:rPr>
              <a:t>Favourable weather conditions.</a:t>
            </a:r>
          </a:p>
          <a:p>
            <a:pPr marL="742950" lvl="1" indent="-285750">
              <a:lnSpc>
                <a:spcPct val="107000"/>
              </a:lnSpc>
              <a:spcAft>
                <a:spcPts val="300"/>
              </a:spcAft>
              <a:buFont typeface="Arial" panose="020B0604020202020204" pitchFamily="34" charset="0"/>
              <a:buChar char="•"/>
            </a:pPr>
            <a:endParaRPr lang="en-AU" sz="900" dirty="0">
              <a:effectLst/>
              <a:latin typeface="Calibri (Body)"/>
              <a:ea typeface="Courier New" panose="02070309020205020404" pitchFamily="49" charset="0"/>
              <a:cs typeface="Courier New" panose="02070309020205020404" pitchFamily="49" charset="0"/>
            </a:endParaRPr>
          </a:p>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Calibri (Body)"/>
                <a:ea typeface="Noto Sans Symbols"/>
                <a:cs typeface="Noto Sans Symbols"/>
              </a:rPr>
              <a:t>Monitoring therefore means:</a:t>
            </a:r>
          </a:p>
          <a:p>
            <a:pPr marL="742950" lvl="1" indent="-285750">
              <a:lnSpc>
                <a:spcPct val="107000"/>
              </a:lnSpc>
              <a:spcAft>
                <a:spcPts val="300"/>
              </a:spcAft>
              <a:buFont typeface="Courier New" panose="02070309020205020404" pitchFamily="49" charset="0"/>
              <a:buChar char="o"/>
            </a:pPr>
            <a:r>
              <a:rPr lang="en-AU" sz="900" dirty="0">
                <a:solidFill>
                  <a:srgbClr val="000000"/>
                </a:solidFill>
                <a:effectLst/>
                <a:latin typeface="Calibri (Body)"/>
                <a:ea typeface="Courier New" panose="02070309020205020404" pitchFamily="49" charset="0"/>
                <a:cs typeface="Courier New" panose="02070309020205020404" pitchFamily="49" charset="0"/>
              </a:rPr>
              <a:t>Monitoring strike in sheep;</a:t>
            </a:r>
            <a:endParaRPr lang="en-AU" sz="900" dirty="0">
              <a:effectLst/>
              <a:latin typeface="Calibri (Body)"/>
              <a:ea typeface="Courier New" panose="02070309020205020404" pitchFamily="49" charset="0"/>
              <a:cs typeface="Courier New" panose="02070309020205020404" pitchFamily="49" charset="0"/>
            </a:endParaRPr>
          </a:p>
          <a:p>
            <a:pPr marL="742950" lvl="1" indent="-285750">
              <a:lnSpc>
                <a:spcPct val="107000"/>
              </a:lnSpc>
              <a:spcAft>
                <a:spcPts val="300"/>
              </a:spcAft>
              <a:buFont typeface="Courier New" panose="02070309020205020404" pitchFamily="49" charset="0"/>
              <a:buChar char="o"/>
            </a:pPr>
            <a:r>
              <a:rPr lang="en-AU" sz="900" dirty="0">
                <a:solidFill>
                  <a:srgbClr val="000000"/>
                </a:solidFill>
                <a:effectLst/>
                <a:latin typeface="Calibri (Body)"/>
                <a:ea typeface="Courier New" panose="02070309020205020404" pitchFamily="49" charset="0"/>
                <a:cs typeface="Courier New" panose="02070309020205020404" pitchFamily="49" charset="0"/>
              </a:rPr>
              <a:t>Monitoring fly populations; and</a:t>
            </a:r>
            <a:endParaRPr lang="en-AU" sz="900" dirty="0">
              <a:effectLst/>
              <a:latin typeface="Calibri (Body)"/>
              <a:ea typeface="Courier New" panose="02070309020205020404" pitchFamily="49" charset="0"/>
              <a:cs typeface="Courier New" panose="02070309020205020404" pitchFamily="49" charset="0"/>
            </a:endParaRPr>
          </a:p>
          <a:p>
            <a:pPr marL="742950" lvl="1" indent="-285750">
              <a:lnSpc>
                <a:spcPct val="107000"/>
              </a:lnSpc>
              <a:spcAft>
                <a:spcPts val="300"/>
              </a:spcAft>
              <a:buFont typeface="Courier New" panose="02070309020205020404" pitchFamily="49" charset="0"/>
              <a:buChar char="o"/>
            </a:pPr>
            <a:r>
              <a:rPr lang="en-AU" sz="900" dirty="0">
                <a:solidFill>
                  <a:srgbClr val="000000"/>
                </a:solidFill>
                <a:effectLst/>
                <a:latin typeface="Calibri (Body)"/>
                <a:ea typeface="Courier New" panose="02070309020205020404" pitchFamily="49" charset="0"/>
                <a:cs typeface="Courier New" panose="02070309020205020404" pitchFamily="49" charset="0"/>
              </a:rPr>
              <a:t>Monitoring weather conditions.</a:t>
            </a:r>
            <a:endParaRPr lang="en-AU" sz="900" dirty="0">
              <a:effectLst/>
              <a:latin typeface="Calibri (Body)"/>
              <a:ea typeface="Courier New" panose="02070309020205020404" pitchFamily="49" charset="0"/>
              <a:cs typeface="Courier New" panose="02070309020205020404" pitchFamily="49" charset="0"/>
            </a:endParaRPr>
          </a:p>
          <a:p>
            <a:endParaRPr lang="en-AU" sz="900" dirty="0">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44</a:t>
            </a:fld>
            <a:endParaRPr lang="en-AU"/>
          </a:p>
        </p:txBody>
      </p:sp>
    </p:spTree>
    <p:extLst>
      <p:ext uri="{BB962C8B-B14F-4D97-AF65-F5344CB8AC3E}">
        <p14:creationId xmlns:p14="http://schemas.microsoft.com/office/powerpoint/2010/main" val="38743799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pPr>
            <a:r>
              <a:rPr lang="en-AU" sz="900" u="none" dirty="0">
                <a:solidFill>
                  <a:srgbClr val="000000"/>
                </a:solidFill>
                <a:effectLst/>
                <a:latin typeface="Calibri (Body)"/>
                <a:ea typeface="Noto Sans Symbols"/>
                <a:cs typeface="Noto Sans Symbols"/>
              </a:rPr>
              <a:t>Regularly checking mobs of sheep and carefully looking for signs of flystrike is an important part of flystrike management.</a:t>
            </a:r>
          </a:p>
          <a:p>
            <a:pPr marL="342900" lvl="0" indent="-342900">
              <a:lnSpc>
                <a:spcPct val="107000"/>
              </a:lnSpc>
              <a:spcAft>
                <a:spcPts val="300"/>
              </a:spcAft>
              <a:buFont typeface="Arial" panose="020B0604020202020204" pitchFamily="34" charset="0"/>
              <a:buChar char="•"/>
            </a:pPr>
            <a:endParaRPr lang="en-AU" sz="900" u="none"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pPr>
            <a:r>
              <a:rPr lang="en-AU" sz="900" u="none" dirty="0">
                <a:solidFill>
                  <a:srgbClr val="000000"/>
                </a:solidFill>
                <a:effectLst/>
                <a:latin typeface="Calibri (Body)"/>
                <a:ea typeface="Noto Sans Symbols"/>
                <a:cs typeface="Noto Sans Symbols"/>
              </a:rPr>
              <a:t>This is a particularly important activity when favourable conditions for flies occur.</a:t>
            </a:r>
          </a:p>
          <a:p>
            <a:pPr marL="342900" lvl="0" indent="-342900">
              <a:lnSpc>
                <a:spcPct val="107000"/>
              </a:lnSpc>
              <a:spcAft>
                <a:spcPts val="300"/>
              </a:spcAft>
              <a:buFont typeface="Arial" panose="020B0604020202020204" pitchFamily="34" charset="0"/>
              <a:buChar char="•"/>
            </a:pPr>
            <a:endParaRPr lang="en-AU" sz="900" u="none"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pPr>
            <a:r>
              <a:rPr lang="en-AU" sz="900" u="none" dirty="0">
                <a:solidFill>
                  <a:srgbClr val="000000"/>
                </a:solidFill>
                <a:effectLst/>
                <a:latin typeface="Calibri (Body)"/>
                <a:ea typeface="Noto Sans Symbols"/>
                <a:cs typeface="Noto Sans Symbols"/>
              </a:rPr>
              <a:t>Not only will this allow you to identify and deal with struck sheep but it will also allow you to monitor the severity of the flystrike event. That is whether it is a one-off event or if it’s a sign of an imminent outbreak.</a:t>
            </a:r>
          </a:p>
          <a:p>
            <a:pPr marL="342900" lvl="0" indent="-342900">
              <a:lnSpc>
                <a:spcPct val="107000"/>
              </a:lnSpc>
              <a:spcAft>
                <a:spcPts val="300"/>
              </a:spcAft>
              <a:buFont typeface="Arial" panose="020B0604020202020204" pitchFamily="34" charset="0"/>
              <a:buChar char="•"/>
            </a:pPr>
            <a:endParaRPr lang="en-AU" sz="900" u="none"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pPr>
            <a:r>
              <a:rPr lang="en-AU" sz="900" u="none" dirty="0">
                <a:solidFill>
                  <a:srgbClr val="000000"/>
                </a:solidFill>
                <a:effectLst/>
                <a:latin typeface="Calibri (Body)"/>
                <a:ea typeface="Noto Sans Symbols"/>
                <a:cs typeface="Noto Sans Symbols"/>
              </a:rPr>
              <a:t>Checking sheep doesn’t mean bringing the sheep into the yards but rather going around the paddocks carefully and looking at the sheep for signs of flystrike.</a:t>
            </a:r>
          </a:p>
          <a:p>
            <a:pPr marL="342900" lvl="0" indent="-342900">
              <a:lnSpc>
                <a:spcPct val="107000"/>
              </a:lnSpc>
              <a:spcAft>
                <a:spcPts val="300"/>
              </a:spcAft>
              <a:buFont typeface="Arial" panose="020B0604020202020204" pitchFamily="34" charset="0"/>
              <a:buChar char="•"/>
            </a:pPr>
            <a:endParaRPr lang="en-AU" sz="900" u="none"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pPr>
            <a:r>
              <a:rPr lang="en-AU" sz="900" u="none" dirty="0">
                <a:solidFill>
                  <a:srgbClr val="000000"/>
                </a:solidFill>
                <a:effectLst/>
                <a:latin typeface="Calibri (Body)"/>
                <a:ea typeface="Noto Sans Symbols"/>
                <a:cs typeface="Noto Sans Symbols"/>
              </a:rPr>
              <a:t>If you find signs of flystrike in sheep, remove the sheep for treatment.</a:t>
            </a:r>
          </a:p>
          <a:p>
            <a:pPr marL="342900" lvl="0" indent="-342900">
              <a:lnSpc>
                <a:spcPct val="107000"/>
              </a:lnSpc>
              <a:spcAft>
                <a:spcPts val="300"/>
              </a:spcAft>
              <a:buFont typeface="Arial" panose="020B0604020202020204" pitchFamily="34" charset="0"/>
              <a:buChar char="•"/>
            </a:pPr>
            <a:endParaRPr lang="en-AU" sz="900" u="none" dirty="0">
              <a:effectLst/>
              <a:latin typeface="Calibri (Body)"/>
              <a:ea typeface="Noto Sans Symbols"/>
              <a:cs typeface="Noto Sans Symbols"/>
            </a:endParaRPr>
          </a:p>
          <a:p>
            <a:pPr marL="342900" lvl="0" indent="-342900" algn="l" defTabSz="914400" rtl="0" eaLnBrk="1" latinLnBrk="0" hangingPunct="1">
              <a:lnSpc>
                <a:spcPct val="107000"/>
              </a:lnSpc>
              <a:spcAft>
                <a:spcPts val="300"/>
              </a:spcAft>
              <a:buFont typeface="Arial" panose="020B0604020202020204" pitchFamily="34" charset="0"/>
              <a:buChar char="•"/>
            </a:pPr>
            <a:r>
              <a:rPr lang="en-AU" sz="900" u="none" kern="1200" dirty="0">
                <a:solidFill>
                  <a:srgbClr val="000000"/>
                </a:solidFill>
                <a:effectLst/>
                <a:latin typeface="Calibri (Body)"/>
                <a:ea typeface="Calibri" panose="020F0502020204030204" pitchFamily="34" charset="0"/>
              </a:rPr>
              <a:t>If the strike appears to be more extensive and across a large portion of the flock, then you may need to bring the entire mob in for treatment.</a:t>
            </a:r>
            <a:endParaRPr lang="en-AU" sz="900" u="none" kern="1200" dirty="0">
              <a:solidFill>
                <a:srgbClr val="000000"/>
              </a:solidFill>
              <a:effectLst/>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45</a:t>
            </a:fld>
            <a:endParaRPr lang="en-AU"/>
          </a:p>
        </p:txBody>
      </p:sp>
    </p:spTree>
    <p:extLst>
      <p:ext uri="{BB962C8B-B14F-4D97-AF65-F5344CB8AC3E}">
        <p14:creationId xmlns:p14="http://schemas.microsoft.com/office/powerpoint/2010/main" val="6613002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gn="l" defTabSz="914400" rtl="0" eaLnBrk="1" latinLnBrk="0" hangingPunct="1">
              <a:lnSpc>
                <a:spcPct val="107000"/>
              </a:lnSpc>
              <a:spcAft>
                <a:spcPts val="300"/>
              </a:spcAft>
              <a:buFont typeface="Arial" panose="020B0604020202020204" pitchFamily="34" charset="0"/>
              <a:buChar char="•"/>
            </a:pPr>
            <a:r>
              <a:rPr lang="en-AU" sz="900" kern="1200" dirty="0">
                <a:solidFill>
                  <a:srgbClr val="000000"/>
                </a:solidFill>
                <a:effectLst/>
                <a:latin typeface="Calibri (Body)"/>
                <a:ea typeface="Calibri" panose="020F0502020204030204" pitchFamily="34" charset="0"/>
              </a:rPr>
              <a:t>When you are monitoring flystrike in sheep, it’s important to understand the signs of flystrike and how severe it is.</a:t>
            </a:r>
            <a:endParaRPr lang="en-AU" sz="900" kern="1200" dirty="0">
              <a:solidFill>
                <a:srgbClr val="000000"/>
              </a:solidFill>
              <a:effectLst/>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46</a:t>
            </a:fld>
            <a:endParaRPr lang="en-AU"/>
          </a:p>
        </p:txBody>
      </p:sp>
    </p:spTree>
    <p:extLst>
      <p:ext uri="{BB962C8B-B14F-4D97-AF65-F5344CB8AC3E}">
        <p14:creationId xmlns:p14="http://schemas.microsoft.com/office/powerpoint/2010/main" val="21828701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Calibri (Body)"/>
                <a:ea typeface="Noto Sans Symbols"/>
                <a:cs typeface="Noto Sans Symbols"/>
              </a:rPr>
              <a:t>Small areas of flystrike that cannot be detected easily are quite common and are known as covert flystrikes. </a:t>
            </a:r>
          </a:p>
          <a:p>
            <a:pPr marL="342900" lvl="0" indent="-342900">
              <a:lnSpc>
                <a:spcPct val="107000"/>
              </a:lnSpc>
              <a:spcAft>
                <a:spcPts val="300"/>
              </a:spcAft>
              <a:buFont typeface="Arial" panose="020B0604020202020204" pitchFamily="34" charset="0"/>
              <a:buChar char="•"/>
            </a:pP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Calibri (Body)"/>
                <a:ea typeface="Noto Sans Symbols"/>
                <a:cs typeface="Noto Sans Symbols"/>
              </a:rPr>
              <a:t>They are difficult to detect unless you are looking closely at sheep, such as when handling them for crutching, shearing or marking.</a:t>
            </a:r>
          </a:p>
          <a:p>
            <a:pPr marL="342900" lvl="0" indent="-342900">
              <a:lnSpc>
                <a:spcPct val="107000"/>
              </a:lnSpc>
              <a:spcAft>
                <a:spcPts val="300"/>
              </a:spcAft>
              <a:buFont typeface="Arial" panose="020B0604020202020204" pitchFamily="34" charset="0"/>
              <a:buChar char="•"/>
            </a:pPr>
            <a:endParaRPr lang="en-AU" sz="900" dirty="0">
              <a:effectLst/>
              <a:latin typeface="Calibri (Body)"/>
              <a:ea typeface="Noto Sans Symbols"/>
              <a:cs typeface="Noto Sans Symbols"/>
            </a:endParaRPr>
          </a:p>
          <a:p>
            <a:pPr marL="342900" lvl="0" indent="-342900" algn="l" defTabSz="914400" rtl="0" eaLnBrk="1" latinLnBrk="0" hangingPunct="1">
              <a:lnSpc>
                <a:spcPct val="107000"/>
              </a:lnSpc>
              <a:spcAft>
                <a:spcPts val="300"/>
              </a:spcAft>
              <a:buFont typeface="Arial" panose="020B0604020202020204" pitchFamily="34" charset="0"/>
              <a:buChar char="•"/>
            </a:pPr>
            <a:r>
              <a:rPr lang="en-AU" sz="900" kern="1200" dirty="0">
                <a:solidFill>
                  <a:srgbClr val="000000"/>
                </a:solidFill>
                <a:effectLst/>
                <a:latin typeface="Calibri (Body)"/>
                <a:ea typeface="Calibri" panose="020F0502020204030204" pitchFamily="34" charset="0"/>
              </a:rPr>
              <a:t>Covert strike can last for some weeks before advancing into more obvious flystrike during warm, moist conditions or they can resolve without the need for treatment.</a:t>
            </a:r>
            <a:endParaRPr lang="en-AU" sz="900" kern="1200" dirty="0">
              <a:solidFill>
                <a:srgbClr val="000000"/>
              </a:solidFill>
              <a:effectLst/>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47</a:t>
            </a:fld>
            <a:endParaRPr lang="en-AU"/>
          </a:p>
        </p:txBody>
      </p:sp>
    </p:spTree>
    <p:extLst>
      <p:ext uri="{BB962C8B-B14F-4D97-AF65-F5344CB8AC3E}">
        <p14:creationId xmlns:p14="http://schemas.microsoft.com/office/powerpoint/2010/main" val="30762580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Calibri (Body)"/>
                <a:ea typeface="Noto Sans Symbols"/>
                <a:cs typeface="Noto Sans Symbols"/>
              </a:rPr>
              <a:t>Early signs of flystrike which should be noted in a monitoring program including patches of wool that appear discoloured from chewing or rubbing. </a:t>
            </a:r>
          </a:p>
          <a:p>
            <a:pPr marL="342900" lvl="0" indent="-342900">
              <a:lnSpc>
                <a:spcPct val="107000"/>
              </a:lnSpc>
              <a:spcAft>
                <a:spcPts val="300"/>
              </a:spcAft>
              <a:buFont typeface="Arial" panose="020B0604020202020204" pitchFamily="34" charset="0"/>
              <a:buChar char="•"/>
            </a:pP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Calibri (Body)"/>
                <a:ea typeface="Noto Sans Symbols"/>
                <a:cs typeface="Noto Sans Symbols"/>
              </a:rPr>
              <a:t>These generally do not have a large strike wound but it will become progressively darker with more exudate (weeping).</a:t>
            </a:r>
          </a:p>
          <a:p>
            <a:pPr marL="342900" lvl="0" indent="-342900">
              <a:lnSpc>
                <a:spcPct val="107000"/>
              </a:lnSpc>
              <a:spcAft>
                <a:spcPts val="300"/>
              </a:spcAft>
              <a:buFont typeface="Arial" panose="020B0604020202020204" pitchFamily="34" charset="0"/>
              <a:buChar char="•"/>
            </a:pP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Calibri (Body)"/>
                <a:ea typeface="Noto Sans Symbols"/>
                <a:cs typeface="Noto Sans Symbols"/>
              </a:rPr>
              <a:t>Sheep also usually behave differently as they will be uncomfortable and irritated. They may twitch their tail, bite or scratch at the affected area if they can reach it, especially with breech strike. They may also stamp their feet, duck their head and arch their backs but will generally stay with the mob.</a:t>
            </a:r>
          </a:p>
          <a:p>
            <a:pPr marL="342900" lvl="0" indent="-342900">
              <a:lnSpc>
                <a:spcPct val="107000"/>
              </a:lnSpc>
              <a:spcAft>
                <a:spcPts val="300"/>
              </a:spcAft>
              <a:buFont typeface="Arial" panose="020B0604020202020204" pitchFamily="34" charset="0"/>
              <a:buChar char="•"/>
            </a:pPr>
            <a:endParaRPr lang="en-AU" sz="900" dirty="0">
              <a:effectLst/>
              <a:latin typeface="Calibri (Body)"/>
              <a:ea typeface="Noto Sans Symbols"/>
              <a:cs typeface="Noto Sans Symbols"/>
            </a:endParaRPr>
          </a:p>
          <a:p>
            <a:pPr marL="342900" lvl="0" indent="-342900" algn="l" defTabSz="914400" rtl="0" eaLnBrk="1" latinLnBrk="0" hangingPunct="1">
              <a:lnSpc>
                <a:spcPct val="107000"/>
              </a:lnSpc>
              <a:spcAft>
                <a:spcPts val="300"/>
              </a:spcAft>
              <a:buFont typeface="Arial" panose="020B0604020202020204" pitchFamily="34" charset="0"/>
              <a:buChar char="•"/>
            </a:pPr>
            <a:r>
              <a:rPr lang="en-AU" sz="900" kern="1200" dirty="0">
                <a:solidFill>
                  <a:srgbClr val="000000"/>
                </a:solidFill>
                <a:effectLst/>
                <a:latin typeface="Calibri (Body)"/>
                <a:ea typeface="Calibri" panose="020F0502020204030204" pitchFamily="34" charset="0"/>
              </a:rPr>
              <a:t>As soon as an early detectable strike is confirmed, implement treatment activities and take steps to prevent further flystrike from occurring. </a:t>
            </a:r>
            <a:endParaRPr lang="en-AU" sz="900" kern="1200" dirty="0">
              <a:solidFill>
                <a:srgbClr val="000000"/>
              </a:solidFill>
              <a:effectLst/>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48</a:t>
            </a:fld>
            <a:endParaRPr lang="en-AU"/>
          </a:p>
        </p:txBody>
      </p:sp>
    </p:spTree>
    <p:extLst>
      <p:ext uri="{BB962C8B-B14F-4D97-AF65-F5344CB8AC3E}">
        <p14:creationId xmlns:p14="http://schemas.microsoft.com/office/powerpoint/2010/main" val="39212933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Calibri (Body)"/>
                <a:ea typeface="Noto Sans Symbols"/>
                <a:cs typeface="Noto Sans Symbols"/>
              </a:rPr>
              <a:t>Start by treating all struck sheep and then work out why the strike has occurred.</a:t>
            </a:r>
          </a:p>
          <a:p>
            <a:pPr marL="342900" lvl="0" indent="-342900">
              <a:lnSpc>
                <a:spcPct val="107000"/>
              </a:lnSpc>
              <a:spcAft>
                <a:spcPts val="300"/>
              </a:spcAft>
              <a:buFont typeface="Arial" panose="020B0604020202020204" pitchFamily="34" charset="0"/>
              <a:buChar char="•"/>
            </a:pP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Calibri (Body)"/>
                <a:ea typeface="Noto Sans Symbols"/>
                <a:cs typeface="Noto Sans Symbols"/>
              </a:rPr>
              <a:t>This allows you to determine whether it is an anomaly, that is only one particularly susceptible sheep is affected, or if it is an indicator that an outbreak is imminent. </a:t>
            </a:r>
          </a:p>
          <a:p>
            <a:pPr marL="342900" lvl="0" indent="-342900">
              <a:lnSpc>
                <a:spcPct val="107000"/>
              </a:lnSpc>
              <a:spcAft>
                <a:spcPts val="300"/>
              </a:spcAft>
              <a:buFont typeface="Arial" panose="020B0604020202020204" pitchFamily="34" charset="0"/>
              <a:buChar char="•"/>
            </a:pP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Calibri (Body)"/>
                <a:ea typeface="Noto Sans Symbols"/>
                <a:cs typeface="Noto Sans Symbols"/>
              </a:rPr>
              <a:t>If the strike appears to have affected more than one particularly susceptible sheep, consider whether the strike occurred due to a management error (for example: poor or delayed crutching or chemical application error) or if it’s due to a ‘fly wave’? This can help determine what the next course of action may be.</a:t>
            </a:r>
          </a:p>
          <a:p>
            <a:pPr marL="342900" lvl="0" indent="-342900">
              <a:lnSpc>
                <a:spcPct val="107000"/>
              </a:lnSpc>
              <a:spcAft>
                <a:spcPts val="300"/>
              </a:spcAft>
              <a:buFont typeface="Arial" panose="020B0604020202020204" pitchFamily="34" charset="0"/>
              <a:buChar char="•"/>
            </a:pP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Calibri (Body)"/>
                <a:ea typeface="Noto Sans Symbols"/>
                <a:cs typeface="Noto Sans Symbols"/>
              </a:rPr>
              <a:t>If you think an outbreak or fly wave might happen, increase monitoring and take action such as crutching or chemical preventions as soon as possible.</a:t>
            </a:r>
          </a:p>
          <a:p>
            <a:pPr marL="342900" lvl="0" indent="-342900">
              <a:lnSpc>
                <a:spcPct val="107000"/>
              </a:lnSpc>
              <a:spcAft>
                <a:spcPts val="300"/>
              </a:spcAft>
              <a:buFont typeface="Arial" panose="020B0604020202020204" pitchFamily="34" charset="0"/>
              <a:buChar char="•"/>
            </a:pPr>
            <a:endParaRPr lang="en-AU" sz="900" dirty="0">
              <a:effectLst/>
              <a:latin typeface="Calibri (Body)"/>
              <a:ea typeface="Noto Sans Symbols"/>
              <a:cs typeface="Noto Sans Symbols"/>
            </a:endParaRPr>
          </a:p>
          <a:p>
            <a:pPr marL="342900" lvl="0" indent="-342900" algn="l" defTabSz="914400" rtl="0" eaLnBrk="1" latinLnBrk="0" hangingPunct="1">
              <a:lnSpc>
                <a:spcPct val="107000"/>
              </a:lnSpc>
              <a:spcAft>
                <a:spcPts val="300"/>
              </a:spcAft>
              <a:buFont typeface="Arial" panose="020B0604020202020204" pitchFamily="34" charset="0"/>
              <a:buChar char="•"/>
            </a:pPr>
            <a:r>
              <a:rPr lang="en-AU" sz="900" kern="1200" dirty="0">
                <a:solidFill>
                  <a:srgbClr val="000000"/>
                </a:solidFill>
                <a:effectLst/>
                <a:latin typeface="Calibri (Body)"/>
                <a:ea typeface="Calibri" panose="020F0502020204030204" pitchFamily="34" charset="0"/>
              </a:rPr>
              <a:t>If shearers cannot be arranged, consider alternative options, such as additional jetting with a preventative treatment which may provide interim protection until shearing or crutching can be arranged.</a:t>
            </a:r>
            <a:endParaRPr lang="en-AU" sz="900" kern="1200" dirty="0">
              <a:solidFill>
                <a:srgbClr val="000000"/>
              </a:solidFill>
              <a:effectLst/>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49</a:t>
            </a:fld>
            <a:endParaRPr lang="en-AU"/>
          </a:p>
        </p:txBody>
      </p:sp>
    </p:spTree>
    <p:extLst>
      <p:ext uri="{BB962C8B-B14F-4D97-AF65-F5344CB8AC3E}">
        <p14:creationId xmlns:p14="http://schemas.microsoft.com/office/powerpoint/2010/main" val="2864406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mn-lt"/>
                <a:ea typeface="Noto Sans Symbols"/>
                <a:cs typeface="Noto Sans Symbols"/>
              </a:rPr>
              <a:t>During this section, I will cover a number of key items in relation to preventing flystrike, this includes identifying:</a:t>
            </a:r>
          </a:p>
          <a:p>
            <a:pPr marL="742950" lvl="1" indent="-285750">
              <a:lnSpc>
                <a:spcPct val="107000"/>
              </a:lnSpc>
              <a:spcAft>
                <a:spcPts val="300"/>
              </a:spcAft>
              <a:buFont typeface="Courier New" panose="02070309020205020404" pitchFamily="49" charset="0"/>
              <a:buChar char="o"/>
            </a:pPr>
            <a:r>
              <a:rPr lang="en-AU" sz="900" dirty="0">
                <a:solidFill>
                  <a:srgbClr val="000000"/>
                </a:solidFill>
                <a:effectLst/>
                <a:latin typeface="+mn-lt"/>
                <a:ea typeface="Courier New" panose="02070309020205020404" pitchFamily="49" charset="0"/>
                <a:cs typeface="Courier New" panose="02070309020205020404" pitchFamily="49" charset="0"/>
              </a:rPr>
              <a:t>When flystrike risk is the highest;</a:t>
            </a:r>
          </a:p>
          <a:p>
            <a:pPr marL="742950" lvl="1" indent="-285750">
              <a:lnSpc>
                <a:spcPct val="107000"/>
              </a:lnSpc>
              <a:spcAft>
                <a:spcPts val="300"/>
              </a:spcAft>
              <a:buFont typeface="Courier New" panose="02070309020205020404" pitchFamily="49" charset="0"/>
              <a:buChar char="o"/>
            </a:pPr>
            <a:r>
              <a:rPr lang="en-AU" sz="900" dirty="0">
                <a:solidFill>
                  <a:srgbClr val="000000"/>
                </a:solidFill>
                <a:effectLst/>
                <a:latin typeface="+mn-lt"/>
                <a:ea typeface="Courier New" panose="02070309020205020404" pitchFamily="49" charset="0"/>
                <a:cs typeface="Courier New" panose="02070309020205020404" pitchFamily="49" charset="0"/>
              </a:rPr>
              <a:t>What makes sheep susceptible to flystrike; and</a:t>
            </a:r>
          </a:p>
          <a:p>
            <a:pPr marL="742950" lvl="1" indent="-285750">
              <a:lnSpc>
                <a:spcPct val="107000"/>
              </a:lnSpc>
              <a:spcAft>
                <a:spcPts val="300"/>
              </a:spcAft>
              <a:buFont typeface="Courier New" panose="02070309020205020404" pitchFamily="49" charset="0"/>
              <a:buChar char="o"/>
            </a:pPr>
            <a:r>
              <a:rPr lang="en-AU" sz="900" dirty="0">
                <a:solidFill>
                  <a:srgbClr val="000000"/>
                </a:solidFill>
                <a:effectLst/>
                <a:latin typeface="+mn-lt"/>
                <a:ea typeface="Courier New" panose="02070309020205020404" pitchFamily="49" charset="0"/>
                <a:cs typeface="Courier New" panose="02070309020205020404" pitchFamily="49" charset="0"/>
              </a:rPr>
              <a:t>How to prevent flystrike.</a:t>
            </a:r>
          </a:p>
          <a:p>
            <a:pPr marL="742950" lvl="1" indent="-285750">
              <a:lnSpc>
                <a:spcPct val="107000"/>
              </a:lnSpc>
              <a:spcAft>
                <a:spcPts val="300"/>
              </a:spcAft>
              <a:buFont typeface="Courier New" panose="02070309020205020404" pitchFamily="49" charset="0"/>
              <a:buChar char="o"/>
            </a:pPr>
            <a:endParaRPr lang="en-AU" sz="900" dirty="0">
              <a:effectLst/>
              <a:latin typeface="+mn-lt"/>
              <a:ea typeface="Courier New" panose="02070309020205020404" pitchFamily="49" charset="0"/>
              <a:cs typeface="Courier New" panose="02070309020205020404" pitchFamily="49" charset="0"/>
            </a:endParaRPr>
          </a:p>
          <a:p>
            <a:pPr marL="342900" lvl="0" indent="-342900" algn="l" defTabSz="914400" rtl="0" eaLnBrk="1" latinLnBrk="0" hangingPunct="1">
              <a:lnSpc>
                <a:spcPct val="107000"/>
              </a:lnSpc>
              <a:spcAft>
                <a:spcPts val="300"/>
              </a:spcAft>
              <a:buFont typeface="Arial" panose="020B0604020202020204" pitchFamily="34" charset="0"/>
              <a:buChar char="•"/>
            </a:pPr>
            <a:r>
              <a:rPr lang="en-AU" sz="900" kern="1200" dirty="0">
                <a:solidFill>
                  <a:srgbClr val="000000"/>
                </a:solidFill>
                <a:effectLst/>
                <a:latin typeface="+mn-lt"/>
                <a:ea typeface="Calibri" panose="020F0502020204030204" pitchFamily="34" charset="0"/>
              </a:rPr>
              <a:t>We will also have time at the end of this section for questions after which we will move on to monitoring for flystrike.</a:t>
            </a:r>
            <a:endParaRPr lang="en-AU" sz="900" kern="1200"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5</a:t>
            </a:fld>
            <a:endParaRPr lang="en-AU"/>
          </a:p>
        </p:txBody>
      </p:sp>
    </p:spTree>
    <p:extLst>
      <p:ext uri="{BB962C8B-B14F-4D97-AF65-F5344CB8AC3E}">
        <p14:creationId xmlns:p14="http://schemas.microsoft.com/office/powerpoint/2010/main" val="5664593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Calibri (Body)"/>
                <a:ea typeface="Noto Sans Symbols"/>
                <a:cs typeface="Noto Sans Symbols"/>
              </a:rPr>
              <a:t>The signs of advanced strike are more obvious because the wounds are larger and the toxins released by maggots can cause ‘whole of body’ effects for the sheep including fever and potentially sepsis or septic shock.</a:t>
            </a:r>
          </a:p>
          <a:p>
            <a:pPr marL="342900" lvl="0" indent="-342900">
              <a:lnSpc>
                <a:spcPct val="107000"/>
              </a:lnSpc>
              <a:spcAft>
                <a:spcPts val="300"/>
              </a:spcAft>
              <a:buFont typeface="Arial" panose="020B0604020202020204" pitchFamily="34" charset="0"/>
              <a:buChar char="•"/>
            </a:pP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Calibri (Body)"/>
                <a:ea typeface="Noto Sans Symbols"/>
                <a:cs typeface="Noto Sans Symbols"/>
              </a:rPr>
              <a:t>Wounds from advanced strike are large, wet, dark and smelly and maggots will be moving outwards to consume healthy tissue. Affected areas will be swollen and inflamed due to the toxins released by the maggots.</a:t>
            </a:r>
          </a:p>
          <a:p>
            <a:pPr marL="342900" lvl="0" indent="-342900">
              <a:lnSpc>
                <a:spcPct val="107000"/>
              </a:lnSpc>
              <a:spcAft>
                <a:spcPts val="300"/>
              </a:spcAft>
              <a:buFont typeface="Arial" panose="020B0604020202020204" pitchFamily="34" charset="0"/>
              <a:buChar char="•"/>
            </a:pP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Calibri (Body)"/>
                <a:ea typeface="Noto Sans Symbols"/>
                <a:cs typeface="Noto Sans Symbols"/>
              </a:rPr>
              <a:t>Sheep will be suffering significant pain and inflammation, as well as fever and other whole of body effects.</a:t>
            </a:r>
          </a:p>
          <a:p>
            <a:pPr marL="342900" lvl="0" indent="-342900">
              <a:lnSpc>
                <a:spcPct val="107000"/>
              </a:lnSpc>
              <a:spcAft>
                <a:spcPts val="300"/>
              </a:spcAft>
              <a:buFont typeface="Arial" panose="020B0604020202020204" pitchFamily="34" charset="0"/>
              <a:buChar char="•"/>
            </a:pP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Calibri (Body)"/>
                <a:ea typeface="Noto Sans Symbols"/>
                <a:cs typeface="Noto Sans Symbols"/>
              </a:rPr>
              <a:t>Sheep won’t be able to keep up with the mob when grazing and will often be found on their own. They will become increasingly affected by the flystrike, stop eating and drinking, will lie down and not want to get up.</a:t>
            </a:r>
          </a:p>
          <a:p>
            <a:pPr marL="342900" lvl="0" indent="-342900">
              <a:lnSpc>
                <a:spcPct val="107000"/>
              </a:lnSpc>
              <a:spcAft>
                <a:spcPts val="300"/>
              </a:spcAft>
              <a:buFont typeface="Arial" panose="020B0604020202020204" pitchFamily="34" charset="0"/>
              <a:buChar char="•"/>
            </a:pPr>
            <a:endParaRPr lang="en-AU" sz="900" dirty="0">
              <a:effectLst/>
              <a:latin typeface="Calibri (Body)"/>
              <a:ea typeface="Noto Sans Symbols"/>
              <a:cs typeface="Noto Sans Symbols"/>
            </a:endParaRPr>
          </a:p>
          <a:p>
            <a:pPr marL="342900" lvl="0" indent="-342900" algn="l" defTabSz="914400" rtl="0" eaLnBrk="1" latinLnBrk="0" hangingPunct="1">
              <a:lnSpc>
                <a:spcPct val="107000"/>
              </a:lnSpc>
              <a:spcAft>
                <a:spcPts val="300"/>
              </a:spcAft>
              <a:buFont typeface="Arial" panose="020B0604020202020204" pitchFamily="34" charset="0"/>
              <a:buChar char="•"/>
            </a:pPr>
            <a:r>
              <a:rPr lang="en-AU" sz="900" kern="1200" dirty="0">
                <a:solidFill>
                  <a:srgbClr val="000000"/>
                </a:solidFill>
                <a:effectLst/>
                <a:latin typeface="Calibri (Body)"/>
                <a:ea typeface="Calibri" panose="020F0502020204030204" pitchFamily="34" charset="0"/>
              </a:rPr>
              <a:t>Without treatment, sheep will generally die quickly, anywhere from hours to three or so days. If sheep with advanced flystrike are found, treat animals immediately and increase the frequency of monitoring as it is likely that more flystrike will occur in the following days or weeks. </a:t>
            </a:r>
            <a:endParaRPr lang="en-AU" sz="900" kern="1200" dirty="0">
              <a:solidFill>
                <a:srgbClr val="000000"/>
              </a:solidFill>
              <a:effectLst/>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50</a:t>
            </a:fld>
            <a:endParaRPr lang="en-AU"/>
          </a:p>
        </p:txBody>
      </p:sp>
    </p:spTree>
    <p:extLst>
      <p:ext uri="{BB962C8B-B14F-4D97-AF65-F5344CB8AC3E}">
        <p14:creationId xmlns:p14="http://schemas.microsoft.com/office/powerpoint/2010/main" val="41391943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300"/>
              </a:spcAft>
              <a:buClrTx/>
              <a:buSzTx/>
              <a:buFont typeface="Arial" panose="020B0604020202020204" pitchFamily="34" charset="0"/>
              <a:buChar char="•"/>
              <a:tabLst/>
              <a:defRPr/>
            </a:pPr>
            <a:r>
              <a:rPr lang="en-AU" sz="900" kern="1200" dirty="0">
                <a:solidFill>
                  <a:srgbClr val="000000"/>
                </a:solidFill>
                <a:effectLst/>
                <a:latin typeface="Calibri (Body)"/>
                <a:ea typeface="Noto Sans Symbols"/>
                <a:cs typeface="+mn-cs"/>
              </a:rPr>
              <a:t>That that covers monitoring sheep, let’s have a look at monitoring fly populations.</a:t>
            </a:r>
          </a:p>
          <a:p>
            <a:pPr marL="171450" indent="-171450">
              <a:buFont typeface="Arial" panose="020B0604020202020204" pitchFamily="34" charset="0"/>
              <a:buChar char="•"/>
            </a:pPr>
            <a:endParaRPr lang="en-AU" sz="900" dirty="0">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51</a:t>
            </a:fld>
            <a:endParaRPr lang="en-AU"/>
          </a:p>
        </p:txBody>
      </p:sp>
    </p:spTree>
    <p:extLst>
      <p:ext uri="{BB962C8B-B14F-4D97-AF65-F5344CB8AC3E}">
        <p14:creationId xmlns:p14="http://schemas.microsoft.com/office/powerpoint/2010/main" val="1046746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Calibri (Body)"/>
                <a:ea typeface="Noto Sans Symbols"/>
                <a:cs typeface="Noto Sans Symbols"/>
              </a:rPr>
              <a:t>Adult flies do not normally travel further than 3 km so sheep camps and watering points can act as epicentres for infection. Check these areas regularly for blowflies and struck sheep. </a:t>
            </a:r>
          </a:p>
          <a:p>
            <a:pPr marL="342900" lvl="0" indent="-342900">
              <a:lnSpc>
                <a:spcPct val="107000"/>
              </a:lnSpc>
              <a:spcAft>
                <a:spcPts val="300"/>
              </a:spcAft>
              <a:buFont typeface="Arial" panose="020B0604020202020204" pitchFamily="34" charset="0"/>
              <a:buChar char="•"/>
            </a:pP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Calibri (Body)"/>
                <a:ea typeface="Noto Sans Symbols"/>
                <a:cs typeface="Noto Sans Symbols"/>
              </a:rPr>
              <a:t>Remember – part of the lifecycle is maggots that drop off struck sheep and form pupae in the soil. So, it makes sense that where sheep spend a lot of time will be where a lot of flies develop.</a:t>
            </a:r>
          </a:p>
          <a:p>
            <a:pPr marL="342900" lvl="0" indent="-342900">
              <a:lnSpc>
                <a:spcPct val="107000"/>
              </a:lnSpc>
              <a:spcAft>
                <a:spcPts val="300"/>
              </a:spcAft>
              <a:buFont typeface="Arial" panose="020B0604020202020204" pitchFamily="34" charset="0"/>
              <a:buChar char="•"/>
            </a:pP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Calibri (Body)"/>
                <a:ea typeface="Noto Sans Symbols"/>
                <a:cs typeface="Noto Sans Symbols"/>
              </a:rPr>
              <a:t>Fly traps are a useful tool to monitor fly activity in northern areas of NSW and Qld but are less useful in southern regions. </a:t>
            </a:r>
          </a:p>
          <a:p>
            <a:pPr marL="342900" lvl="0" indent="-342900">
              <a:lnSpc>
                <a:spcPct val="107000"/>
              </a:lnSpc>
              <a:spcAft>
                <a:spcPts val="300"/>
              </a:spcAft>
              <a:buFont typeface="Arial" panose="020B0604020202020204" pitchFamily="34" charset="0"/>
              <a:buChar char="•"/>
            </a:pPr>
            <a:endParaRPr lang="en-AU" sz="900" dirty="0">
              <a:effectLst/>
              <a:latin typeface="Calibri (Body)"/>
              <a:ea typeface="Noto Sans Symbols"/>
              <a:cs typeface="Noto Sans Symbols"/>
            </a:endParaRPr>
          </a:p>
          <a:p>
            <a:pPr marL="342900" lvl="0" indent="-342900" algn="l" defTabSz="914400" rtl="0" eaLnBrk="1" latinLnBrk="0" hangingPunct="1">
              <a:lnSpc>
                <a:spcPct val="107000"/>
              </a:lnSpc>
              <a:spcAft>
                <a:spcPts val="300"/>
              </a:spcAft>
              <a:buFont typeface="Arial" panose="020B0604020202020204" pitchFamily="34" charset="0"/>
              <a:buChar char="•"/>
            </a:pPr>
            <a:r>
              <a:rPr lang="en-AU" sz="900" kern="1200" dirty="0">
                <a:solidFill>
                  <a:srgbClr val="000000"/>
                </a:solidFill>
                <a:effectLst/>
                <a:latin typeface="Calibri (Body)"/>
                <a:ea typeface="Calibri" panose="020F0502020204030204" pitchFamily="34" charset="0"/>
              </a:rPr>
              <a:t>If any Australian sheep blowflies are caught in traps or found around camps and watering points, this should be taken as a warning that flies are about and, given favourable conditions, flystrike could occur.</a:t>
            </a:r>
            <a:endParaRPr lang="en-AU" sz="900" kern="1200" dirty="0">
              <a:solidFill>
                <a:srgbClr val="000000"/>
              </a:solidFill>
              <a:effectLst/>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52</a:t>
            </a:fld>
            <a:endParaRPr lang="en-AU"/>
          </a:p>
        </p:txBody>
      </p:sp>
    </p:spTree>
    <p:extLst>
      <p:ext uri="{BB962C8B-B14F-4D97-AF65-F5344CB8AC3E}">
        <p14:creationId xmlns:p14="http://schemas.microsoft.com/office/powerpoint/2010/main" val="10348260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Calibri (Body)"/>
                <a:ea typeface="Noto Sans Symbols"/>
                <a:cs typeface="Noto Sans Symbols"/>
              </a:rPr>
              <a:t>When monitoring fly populations, it’s important to know how to spot the different fly species so you can determine if the Australian sheep blowfly is about.</a:t>
            </a:r>
          </a:p>
          <a:p>
            <a:pPr marL="342900" lvl="0" indent="-342900">
              <a:lnSpc>
                <a:spcPct val="107000"/>
              </a:lnSpc>
              <a:spcAft>
                <a:spcPts val="300"/>
              </a:spcAft>
              <a:buFont typeface="Arial" panose="020B0604020202020204" pitchFamily="34" charset="0"/>
              <a:buChar char="•"/>
            </a:pP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Calibri (Body)"/>
                <a:ea typeface="Noto Sans Symbols"/>
                <a:cs typeface="Noto Sans Symbols"/>
              </a:rPr>
              <a:t>Many of you will be familiar with the Australian sheep blowfly but as a recap:</a:t>
            </a:r>
          </a:p>
          <a:p>
            <a:pPr marL="742950" lvl="1" indent="-285750">
              <a:lnSpc>
                <a:spcPct val="107000"/>
              </a:lnSpc>
              <a:spcAft>
                <a:spcPts val="300"/>
              </a:spcAft>
              <a:buFont typeface="Courier New" panose="02070309020205020404" pitchFamily="49" charset="0"/>
              <a:buChar char="o"/>
            </a:pPr>
            <a:r>
              <a:rPr lang="en-AU" sz="900" dirty="0">
                <a:solidFill>
                  <a:srgbClr val="000000"/>
                </a:solidFill>
                <a:effectLst/>
                <a:latin typeface="Calibri (Body)"/>
                <a:ea typeface="Courier New" panose="02070309020205020404" pitchFamily="49" charset="0"/>
                <a:cs typeface="Courier New" panose="02070309020205020404" pitchFamily="49" charset="0"/>
              </a:rPr>
              <a:t>The adult Australian sheep blowfly is about 9 mm long (body length) and is a metallic green/bronze colour with reddish eyes.</a:t>
            </a:r>
          </a:p>
          <a:p>
            <a:pPr marL="742950" lvl="1" indent="-285750">
              <a:lnSpc>
                <a:spcPct val="107000"/>
              </a:lnSpc>
              <a:spcAft>
                <a:spcPts val="300"/>
              </a:spcAft>
              <a:buFont typeface="Courier New" panose="02070309020205020404" pitchFamily="49" charset="0"/>
              <a:buChar char="o"/>
            </a:pPr>
            <a:r>
              <a:rPr lang="en-AU" sz="900" dirty="0">
                <a:solidFill>
                  <a:srgbClr val="000000"/>
                </a:solidFill>
                <a:effectLst/>
                <a:latin typeface="Calibri (Body)"/>
                <a:ea typeface="Courier New" panose="02070309020205020404" pitchFamily="49" charset="0"/>
                <a:cs typeface="Courier New" panose="02070309020205020404" pitchFamily="49" charset="0"/>
              </a:rPr>
              <a:t>You can see here the very distinctive colour.</a:t>
            </a:r>
            <a:endParaRPr lang="en-AU" sz="900" dirty="0">
              <a:effectLst/>
              <a:latin typeface="Calibri (Body)"/>
              <a:ea typeface="Courier New" panose="02070309020205020404" pitchFamily="49" charset="0"/>
              <a:cs typeface="Courier New" panose="02070309020205020404" pitchFamily="49" charset="0"/>
            </a:endParaRPr>
          </a:p>
          <a:p>
            <a:endParaRPr lang="en-AU" sz="900" dirty="0">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53</a:t>
            </a:fld>
            <a:endParaRPr lang="en-AU"/>
          </a:p>
        </p:txBody>
      </p:sp>
    </p:spTree>
    <p:extLst>
      <p:ext uri="{BB962C8B-B14F-4D97-AF65-F5344CB8AC3E}">
        <p14:creationId xmlns:p14="http://schemas.microsoft.com/office/powerpoint/2010/main" val="18558323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Calibri (Body)"/>
                <a:ea typeface="Noto Sans Symbols"/>
                <a:cs typeface="Noto Sans Symbols"/>
              </a:rPr>
              <a:t>Egg-bearing female flies lay small white eggs on live sheep. </a:t>
            </a:r>
          </a:p>
          <a:p>
            <a:pPr marL="342900" lvl="0" indent="-342900">
              <a:lnSpc>
                <a:spcPct val="107000"/>
              </a:lnSpc>
              <a:spcAft>
                <a:spcPts val="300"/>
              </a:spcAft>
              <a:buFont typeface="Arial" panose="020B0604020202020204" pitchFamily="34" charset="0"/>
              <a:buChar char="•"/>
            </a:pP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Calibri (Body)"/>
                <a:ea typeface="Noto Sans Symbols"/>
                <a:cs typeface="Noto Sans Symbols"/>
              </a:rPr>
              <a:t>These larvae or maggots are creamy coloured and hatch within 12-24 hours of the eggs being laid.</a:t>
            </a:r>
          </a:p>
          <a:p>
            <a:pPr marL="342900" lvl="0" indent="-342900">
              <a:lnSpc>
                <a:spcPct val="107000"/>
              </a:lnSpc>
              <a:spcAft>
                <a:spcPts val="300"/>
              </a:spcAft>
              <a:buFont typeface="Arial" panose="020B0604020202020204" pitchFamily="34" charset="0"/>
              <a:buChar char="•"/>
            </a:pP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Calibri (Body)"/>
                <a:ea typeface="Noto Sans Symbols"/>
                <a:cs typeface="Noto Sans Symbols"/>
              </a:rPr>
              <a:t>The maggots drop off the sheep after about three days (around 13 mm in length) and burrow into the ground to pupate. The pupa become barrel-shaped as the outside shell hardens and darkens from yellow to red-brown. </a:t>
            </a:r>
          </a:p>
          <a:p>
            <a:pPr marL="342900" lvl="0" indent="-342900">
              <a:lnSpc>
                <a:spcPct val="107000"/>
              </a:lnSpc>
              <a:spcAft>
                <a:spcPts val="300"/>
              </a:spcAft>
              <a:buFont typeface="Arial" panose="020B0604020202020204" pitchFamily="34" charset="0"/>
              <a:buChar char="•"/>
            </a:pPr>
            <a:endParaRPr lang="en-AU" sz="900" dirty="0">
              <a:effectLst/>
              <a:latin typeface="Calibri (Body)"/>
              <a:ea typeface="Noto Sans Symbols"/>
              <a:cs typeface="Noto Sans Symbols"/>
            </a:endParaRPr>
          </a:p>
          <a:p>
            <a:pPr marL="342900" lvl="0" indent="-342900" algn="l" defTabSz="914400" rtl="0" eaLnBrk="1" latinLnBrk="0" hangingPunct="1">
              <a:lnSpc>
                <a:spcPct val="107000"/>
              </a:lnSpc>
              <a:spcAft>
                <a:spcPts val="300"/>
              </a:spcAft>
              <a:buFont typeface="Arial" panose="020B0604020202020204" pitchFamily="34" charset="0"/>
              <a:buChar char="•"/>
            </a:pPr>
            <a:r>
              <a:rPr lang="en-AU" sz="900" kern="1200" dirty="0">
                <a:solidFill>
                  <a:srgbClr val="000000"/>
                </a:solidFill>
                <a:effectLst/>
                <a:latin typeface="Calibri (Body)"/>
                <a:ea typeface="Calibri" panose="020F0502020204030204" pitchFamily="34" charset="0"/>
              </a:rPr>
              <a:t>When conditions are favourable, they emerge as immature flies about one week later. </a:t>
            </a:r>
            <a:endParaRPr lang="en-AU" sz="900" kern="1200" dirty="0">
              <a:solidFill>
                <a:srgbClr val="000000"/>
              </a:solidFill>
              <a:effectLst/>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54</a:t>
            </a:fld>
            <a:endParaRPr lang="en-AU"/>
          </a:p>
        </p:txBody>
      </p:sp>
    </p:spTree>
    <p:extLst>
      <p:ext uri="{BB962C8B-B14F-4D97-AF65-F5344CB8AC3E}">
        <p14:creationId xmlns:p14="http://schemas.microsoft.com/office/powerpoint/2010/main" val="7051816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300"/>
              </a:spcAft>
              <a:buClrTx/>
              <a:buSzTx/>
              <a:buFont typeface="Arial" panose="020B0604020202020204" pitchFamily="34" charset="0"/>
              <a:buChar char="•"/>
              <a:tabLst/>
              <a:defRPr/>
            </a:pPr>
            <a:r>
              <a:rPr lang="en-AU" sz="900" kern="1200" dirty="0">
                <a:solidFill>
                  <a:srgbClr val="000000"/>
                </a:solidFill>
                <a:effectLst/>
                <a:latin typeface="Calibri (Body)"/>
                <a:ea typeface="Noto Sans Symbols"/>
                <a:cs typeface="Noto Sans Symbols"/>
              </a:rPr>
              <a:t>That covers monitoring fly populations, let’s have a look at monitoring weather conditions.</a:t>
            </a:r>
          </a:p>
          <a:p>
            <a:endParaRPr lang="en-AU" sz="900" dirty="0">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55</a:t>
            </a:fld>
            <a:endParaRPr lang="en-AU"/>
          </a:p>
        </p:txBody>
      </p:sp>
    </p:spTree>
    <p:extLst>
      <p:ext uri="{BB962C8B-B14F-4D97-AF65-F5344CB8AC3E}">
        <p14:creationId xmlns:p14="http://schemas.microsoft.com/office/powerpoint/2010/main" val="38526496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mn-lt"/>
                <a:ea typeface="Noto Sans Symbols"/>
                <a:cs typeface="Noto Sans Symbols"/>
              </a:rPr>
              <a:t>Remember from the prevention section, consecutive warm, calm, wet days above 15</a:t>
            </a:r>
            <a:r>
              <a:rPr lang="en-AU" sz="900" baseline="30000" dirty="0">
                <a:solidFill>
                  <a:srgbClr val="000000"/>
                </a:solidFill>
                <a:effectLst/>
                <a:latin typeface="+mn-lt"/>
                <a:ea typeface="Noto Sans Symbols"/>
                <a:cs typeface="Noto Sans Symbols"/>
              </a:rPr>
              <a:t>o</a:t>
            </a:r>
            <a:r>
              <a:rPr lang="en-AU" sz="900" dirty="0">
                <a:solidFill>
                  <a:srgbClr val="000000"/>
                </a:solidFill>
                <a:effectLst/>
                <a:latin typeface="+mn-lt"/>
                <a:ea typeface="Noto Sans Symbols"/>
                <a:cs typeface="Noto Sans Symbols"/>
              </a:rPr>
              <a:t>C provide ideal conditions for female flies to lay eggs on sheep and are a good indicator that strike may occur.</a:t>
            </a:r>
          </a:p>
          <a:p>
            <a:pPr marL="342900" lvl="0" indent="-342900">
              <a:lnSpc>
                <a:spcPct val="107000"/>
              </a:lnSpc>
              <a:spcAft>
                <a:spcPts val="300"/>
              </a:spcAft>
              <a:buFont typeface="Arial" panose="020B0604020202020204" pitchFamily="34" charset="0"/>
              <a:buChar char="•"/>
            </a:pPr>
            <a:endParaRPr lang="en-AU" sz="900" dirty="0">
              <a:effectLst/>
              <a:latin typeface="+mn-lt"/>
              <a:ea typeface="Noto Sans Symbols"/>
              <a:cs typeface="Noto Sans Symbols"/>
            </a:endParaRPr>
          </a:p>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mn-lt"/>
                <a:ea typeface="Noto Sans Symbols"/>
                <a:cs typeface="Noto Sans Symbols"/>
              </a:rPr>
              <a:t>Monitoring the weather helps you to know in advance when conditions are likely to favour flies.</a:t>
            </a:r>
            <a:endParaRPr lang="en-AU" sz="900" dirty="0">
              <a:effectLst/>
              <a:latin typeface="+mn-lt"/>
              <a:ea typeface="Noto Sans Symbols"/>
              <a:cs typeface="Noto Sans Symbols"/>
            </a:endParaRPr>
          </a:p>
          <a:p>
            <a:pPr marL="0" indent="0">
              <a:buFont typeface="Arial" panose="020B0604020202020204" pitchFamily="34" charset="0"/>
              <a:buNone/>
            </a:pPr>
            <a:endParaRPr lang="en-AU" sz="900" dirty="0">
              <a:latin typeface="+mn-lt"/>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56</a:t>
            </a:fld>
            <a:endParaRPr lang="en-AU"/>
          </a:p>
        </p:txBody>
      </p:sp>
    </p:spTree>
    <p:extLst>
      <p:ext uri="{BB962C8B-B14F-4D97-AF65-F5344CB8AC3E}">
        <p14:creationId xmlns:p14="http://schemas.microsoft.com/office/powerpoint/2010/main" val="7790141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tabLst>
                <a:tab pos="291465" algn="l"/>
                <a:tab pos="651510" algn="l"/>
              </a:tabLst>
            </a:pPr>
            <a:r>
              <a:rPr lang="en-AU" sz="900" dirty="0">
                <a:solidFill>
                  <a:srgbClr val="000000"/>
                </a:solidFill>
                <a:effectLst/>
                <a:latin typeface="Calibri (Body)"/>
                <a:ea typeface="Noto Sans Symbols"/>
                <a:cs typeface="Noto Sans Symbols"/>
              </a:rPr>
              <a:t>A forecast of wetter than average conditions can be a valuable indicator of increased fly activity.</a:t>
            </a:r>
          </a:p>
          <a:p>
            <a:pPr marL="342900" lvl="0" indent="-342900">
              <a:lnSpc>
                <a:spcPct val="107000"/>
              </a:lnSpc>
              <a:spcAft>
                <a:spcPts val="300"/>
              </a:spcAft>
              <a:buFont typeface="Arial" panose="020B0604020202020204" pitchFamily="34" charset="0"/>
              <a:buChar char="•"/>
              <a:tabLst>
                <a:tab pos="291465" algn="l"/>
                <a:tab pos="651510" algn="l"/>
              </a:tabLst>
            </a:pP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Calibri (Body)"/>
                <a:ea typeface="Noto Sans Symbols"/>
                <a:cs typeface="Noto Sans Symbols"/>
              </a:rPr>
              <a:t>This summer is predicted to be wet for most of the eastern states. This is likely to extend the fly season and increase the risk of flystrike.</a:t>
            </a:r>
          </a:p>
          <a:p>
            <a:pPr marL="342900" lvl="0" indent="-342900">
              <a:lnSpc>
                <a:spcPct val="107000"/>
              </a:lnSpc>
              <a:spcAft>
                <a:spcPts val="300"/>
              </a:spcAft>
              <a:buFont typeface="Arial" panose="020B0604020202020204" pitchFamily="34" charset="0"/>
              <a:buChar char="•"/>
            </a:pP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Calibri (Body)"/>
                <a:ea typeface="Noto Sans Symbols"/>
                <a:cs typeface="Noto Sans Symbols"/>
              </a:rPr>
              <a:t>You can access free national risk maps for flystrike via </a:t>
            </a:r>
            <a:r>
              <a:rPr lang="en-AU" sz="900" dirty="0" err="1">
                <a:solidFill>
                  <a:srgbClr val="000000"/>
                </a:solidFill>
                <a:effectLst/>
                <a:latin typeface="Calibri (Body)"/>
                <a:ea typeface="Noto Sans Symbols"/>
                <a:cs typeface="Noto Sans Symbols"/>
              </a:rPr>
              <a:t>FlyBoss</a:t>
            </a:r>
            <a:r>
              <a:rPr lang="en-AU" sz="900" dirty="0">
                <a:solidFill>
                  <a:srgbClr val="000000"/>
                </a:solidFill>
                <a:effectLst/>
                <a:latin typeface="Calibri (Body)"/>
                <a:ea typeface="Noto Sans Symbols"/>
                <a:cs typeface="Noto Sans Symbols"/>
              </a:rPr>
              <a:t>.</a:t>
            </a:r>
          </a:p>
          <a:p>
            <a:pPr marL="342900" lvl="0" indent="-342900">
              <a:lnSpc>
                <a:spcPct val="107000"/>
              </a:lnSpc>
              <a:spcAft>
                <a:spcPts val="300"/>
              </a:spcAft>
              <a:buFont typeface="Arial" panose="020B0604020202020204" pitchFamily="34" charset="0"/>
              <a:buChar char="•"/>
            </a:pP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pPr>
            <a:r>
              <a:rPr lang="en-AU" sz="900" i="1" dirty="0">
                <a:solidFill>
                  <a:srgbClr val="000000"/>
                </a:solidFill>
                <a:effectLst/>
                <a:latin typeface="Calibri (Body)"/>
                <a:ea typeface="Noto Sans Symbols"/>
                <a:cs typeface="Noto Sans Symbols"/>
              </a:rPr>
              <a:t>It is recommended that you use the most current map available when presenting, or visit the site live:</a:t>
            </a:r>
            <a:endParaRPr lang="en-AU" sz="900" dirty="0">
              <a:effectLst/>
              <a:latin typeface="Calibri (Body)"/>
              <a:ea typeface="Noto Sans Symbols"/>
              <a:cs typeface="Noto Sans Symbols"/>
            </a:endParaRPr>
          </a:p>
          <a:p>
            <a:pPr lvl="1"/>
            <a:r>
              <a:rPr lang="en-AU" sz="900" i="1" dirty="0">
                <a:solidFill>
                  <a:srgbClr val="0563C1"/>
                </a:solidFill>
                <a:effectLst/>
                <a:latin typeface="Calibri (Body)"/>
                <a:ea typeface="Calibri" panose="020F0502020204030204" pitchFamily="34" charset="0"/>
                <a:hlinkClick r:id="rId3"/>
              </a:rPr>
              <a:t>http://www.flyboss.com.au/sheep-goats/management/national-risk-maps.php</a:t>
            </a:r>
            <a:endParaRPr lang="en-AU" sz="900" dirty="0">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57</a:t>
            </a:fld>
            <a:endParaRPr lang="en-AU"/>
          </a:p>
        </p:txBody>
      </p:sp>
    </p:spTree>
    <p:extLst>
      <p:ext uri="{BB962C8B-B14F-4D97-AF65-F5344CB8AC3E}">
        <p14:creationId xmlns:p14="http://schemas.microsoft.com/office/powerpoint/2010/main" val="22428318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300"/>
              </a:spcAft>
              <a:buClrTx/>
              <a:buSzTx/>
              <a:buFont typeface="Arial" panose="020B0604020202020204" pitchFamily="34" charset="0"/>
              <a:buChar char="•"/>
              <a:tabLst/>
              <a:defRPr/>
            </a:pPr>
            <a:r>
              <a:rPr lang="en-AU" sz="900" kern="1200" dirty="0">
                <a:solidFill>
                  <a:srgbClr val="000000"/>
                </a:solidFill>
                <a:effectLst/>
                <a:latin typeface="Calibri (Body)"/>
                <a:ea typeface="Noto Sans Symbols"/>
                <a:cs typeface="Noto Sans Symbols"/>
              </a:rPr>
              <a:t>And they are the key monitoring activities you need to be undertaking regularly.</a:t>
            </a:r>
          </a:p>
          <a:p>
            <a:pPr marL="0" indent="0">
              <a:buFont typeface="Arial" panose="020B0604020202020204" pitchFamily="34" charset="0"/>
              <a:buNone/>
            </a:pPr>
            <a:endParaRPr lang="en-AU" sz="900" dirty="0">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58</a:t>
            </a:fld>
            <a:endParaRPr lang="en-AU"/>
          </a:p>
        </p:txBody>
      </p:sp>
    </p:spTree>
    <p:extLst>
      <p:ext uri="{BB962C8B-B14F-4D97-AF65-F5344CB8AC3E}">
        <p14:creationId xmlns:p14="http://schemas.microsoft.com/office/powerpoint/2010/main" val="39691811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tabLst>
                <a:tab pos="291465" algn="l"/>
              </a:tabLst>
            </a:pPr>
            <a:r>
              <a:rPr lang="en-AU" sz="900" dirty="0">
                <a:solidFill>
                  <a:schemeClr val="tx1"/>
                </a:solidFill>
                <a:effectLst/>
                <a:latin typeface="Calibri (Body)"/>
                <a:ea typeface="Noto Sans Symbols"/>
                <a:cs typeface="Noto Sans Symbols"/>
              </a:rPr>
              <a:t>Now to summarise what we’ve heard for monitoring:</a:t>
            </a:r>
          </a:p>
          <a:p>
            <a:pPr marL="742950" lvl="1" indent="-285750">
              <a:lnSpc>
                <a:spcPct val="107000"/>
              </a:lnSpc>
              <a:spcAft>
                <a:spcPts val="300"/>
              </a:spcAft>
              <a:buFont typeface="Courier New" panose="02070309020205020404" pitchFamily="49" charset="0"/>
              <a:buChar char="o"/>
              <a:tabLst>
                <a:tab pos="291465" algn="l"/>
              </a:tabLst>
            </a:pPr>
            <a:r>
              <a:rPr lang="en-AU" sz="900" dirty="0">
                <a:solidFill>
                  <a:schemeClr val="tx1"/>
                </a:solidFill>
                <a:effectLst/>
                <a:latin typeface="Calibri (Body)"/>
                <a:ea typeface="Courier New" panose="02070309020205020404" pitchFamily="49" charset="0"/>
                <a:cs typeface="Courier New" panose="02070309020205020404" pitchFamily="49" charset="0"/>
              </a:rPr>
              <a:t>Regular monitoring activities will help you to detect signs of flystrike in sheep as well as conditions which may favour flystrike. Finding these as early as possible helps prevent severe infections.</a:t>
            </a:r>
          </a:p>
          <a:p>
            <a:pPr marL="742950" lvl="1" indent="-285750">
              <a:lnSpc>
                <a:spcPct val="107000"/>
              </a:lnSpc>
              <a:spcAft>
                <a:spcPts val="300"/>
              </a:spcAft>
              <a:buFont typeface="Courier New" panose="02070309020205020404" pitchFamily="49" charset="0"/>
              <a:buChar char="o"/>
              <a:tabLst>
                <a:tab pos="291465" algn="l"/>
              </a:tabLst>
            </a:pPr>
            <a:r>
              <a:rPr lang="en-AU" sz="900" dirty="0">
                <a:solidFill>
                  <a:schemeClr val="tx1"/>
                </a:solidFill>
                <a:effectLst/>
                <a:latin typeface="Calibri (Body)"/>
                <a:ea typeface="Courier New" panose="02070309020205020404" pitchFamily="49" charset="0"/>
                <a:cs typeface="Courier New" panose="02070309020205020404" pitchFamily="49" charset="0"/>
              </a:rPr>
              <a:t>Monitoring involves a combination of checks including looking for flystrike in sheep, checking populations of flies and checking weather conditions.</a:t>
            </a:r>
          </a:p>
          <a:p>
            <a:pPr marL="742950" lvl="1" indent="-285750" algn="l" defTabSz="914400" rtl="0" eaLnBrk="1" latinLnBrk="0" hangingPunct="1">
              <a:lnSpc>
                <a:spcPct val="107000"/>
              </a:lnSpc>
              <a:spcAft>
                <a:spcPts val="300"/>
              </a:spcAft>
              <a:buFont typeface="Courier New" panose="02070309020205020404" pitchFamily="49" charset="0"/>
              <a:buChar char="o"/>
              <a:tabLst>
                <a:tab pos="291465" algn="l"/>
              </a:tabLst>
            </a:pPr>
            <a:r>
              <a:rPr lang="en-AU" sz="900" u="none" dirty="0">
                <a:solidFill>
                  <a:schemeClr val="tx1"/>
                </a:solidFill>
                <a:effectLst/>
                <a:latin typeface="Calibri (Body)"/>
                <a:ea typeface="Calibri" panose="020F0502020204030204" pitchFamily="34" charset="0"/>
              </a:rPr>
              <a:t>Monitoring is an important activity to undertake regularly even with the use of preventative activities including chemicals</a:t>
            </a:r>
            <a:r>
              <a:rPr lang="en-AU" sz="900" u="none" kern="1200" dirty="0">
                <a:solidFill>
                  <a:schemeClr val="tx1"/>
                </a:solidFill>
                <a:effectLst/>
                <a:latin typeface="Calibri (Body)"/>
                <a:ea typeface="Calibri" panose="020F0502020204030204" pitchFamily="34" charset="0"/>
                <a:cs typeface="Courier New" panose="02070309020205020404" pitchFamily="49" charset="0"/>
              </a:rPr>
              <a:t>.</a:t>
            </a:r>
          </a:p>
          <a:p>
            <a:endParaRPr lang="en-AU" sz="900" dirty="0">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59</a:t>
            </a:fld>
            <a:endParaRPr lang="en-AU"/>
          </a:p>
        </p:txBody>
      </p:sp>
    </p:spTree>
    <p:extLst>
      <p:ext uri="{BB962C8B-B14F-4D97-AF65-F5344CB8AC3E}">
        <p14:creationId xmlns:p14="http://schemas.microsoft.com/office/powerpoint/2010/main" val="1822513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CE4697D-DD46-40BF-8AD7-E8FBBCF37496}" type="slidenum">
              <a:rPr lang="en-US" smtClean="0"/>
              <a:t>6</a:t>
            </a:fld>
            <a:endParaRPr lang="en-US"/>
          </a:p>
        </p:txBody>
      </p:sp>
    </p:spTree>
    <p:extLst>
      <p:ext uri="{BB962C8B-B14F-4D97-AF65-F5344CB8AC3E}">
        <p14:creationId xmlns:p14="http://schemas.microsoft.com/office/powerpoint/2010/main" val="3208316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tabLst>
                <a:tab pos="291465" algn="l"/>
                <a:tab pos="651510" algn="l"/>
              </a:tabLst>
            </a:pPr>
            <a:r>
              <a:rPr lang="en-AU" sz="900" dirty="0">
                <a:solidFill>
                  <a:srgbClr val="000000"/>
                </a:solidFill>
                <a:effectLst/>
                <a:latin typeface="Calibri (Body)"/>
                <a:ea typeface="Noto Sans Symbols"/>
                <a:cs typeface="Noto Sans Symbols"/>
              </a:rPr>
              <a:t>That brings us to the end of our section on monitoring so we’ll check for questions before moving onto treatment.</a:t>
            </a:r>
          </a:p>
          <a:p>
            <a:pPr marL="171450" lvl="0" indent="-171450">
              <a:lnSpc>
                <a:spcPct val="107000"/>
              </a:lnSpc>
              <a:spcAft>
                <a:spcPts val="300"/>
              </a:spcAft>
              <a:buFont typeface="Arial" panose="020B0604020202020204" pitchFamily="34" charset="0"/>
              <a:buChar char="•"/>
              <a:tabLst>
                <a:tab pos="291465" algn="l"/>
                <a:tab pos="651510" algn="l"/>
              </a:tabLst>
            </a:pP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r>
              <a:rPr lang="en-AU" sz="900" i="1" dirty="0">
                <a:solidFill>
                  <a:srgbClr val="000000"/>
                </a:solidFill>
                <a:effectLst/>
                <a:latin typeface="Calibri (Body)"/>
                <a:ea typeface="Noto Sans Symbols"/>
                <a:cs typeface="Noto Sans Symbols"/>
              </a:rPr>
              <a:t>Asks for questions from participants about what has just been covered and provide answers. You may need to go back to slides to reinforce messages.</a:t>
            </a:r>
          </a:p>
        </p:txBody>
      </p:sp>
      <p:sp>
        <p:nvSpPr>
          <p:cNvPr id="4" name="Slide Number Placeholder 3"/>
          <p:cNvSpPr>
            <a:spLocks noGrp="1"/>
          </p:cNvSpPr>
          <p:nvPr>
            <p:ph type="sldNum" sz="quarter" idx="5"/>
          </p:nvPr>
        </p:nvSpPr>
        <p:spPr/>
        <p:txBody>
          <a:bodyPr/>
          <a:lstStyle/>
          <a:p>
            <a:fld id="{204AA82A-7A51-4C1A-A7D6-B104C1B6ED85}" type="slidenum">
              <a:rPr lang="en-AU" smtClean="0"/>
              <a:t>60</a:t>
            </a:fld>
            <a:endParaRPr lang="en-AU"/>
          </a:p>
        </p:txBody>
      </p:sp>
    </p:spTree>
    <p:extLst>
      <p:ext uri="{BB962C8B-B14F-4D97-AF65-F5344CB8AC3E}">
        <p14:creationId xmlns:p14="http://schemas.microsoft.com/office/powerpoint/2010/main" val="27061047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300"/>
              </a:spcAft>
              <a:buClrTx/>
              <a:buSzTx/>
              <a:buFont typeface="Arial" panose="020B0604020202020204" pitchFamily="34" charset="0"/>
              <a:buChar char="•"/>
              <a:tabLst>
                <a:tab pos="291465" algn="l"/>
                <a:tab pos="651510" algn="l"/>
              </a:tabLst>
              <a:defRPr/>
            </a:pPr>
            <a:r>
              <a:rPr lang="en-AU" sz="900" kern="1200" dirty="0">
                <a:solidFill>
                  <a:srgbClr val="000000"/>
                </a:solidFill>
                <a:effectLst/>
                <a:latin typeface="Calibri (Body)"/>
                <a:ea typeface="Noto Sans Symbols"/>
                <a:cs typeface="Noto Sans Symbols"/>
              </a:rPr>
              <a:t>We’ve now covered prevention and monitoring so in this next section we’ll look at treating flystrike when it occurs.</a:t>
            </a:r>
          </a:p>
          <a:p>
            <a:pPr marL="171450" indent="-171450">
              <a:buFont typeface="Arial" panose="020B0604020202020204" pitchFamily="34" charset="0"/>
              <a:buChar char="•"/>
            </a:pPr>
            <a:endParaRPr lang="en-AU" sz="900" dirty="0">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61</a:t>
            </a:fld>
            <a:endParaRPr lang="en-AU"/>
          </a:p>
        </p:txBody>
      </p:sp>
    </p:spTree>
    <p:extLst>
      <p:ext uri="{BB962C8B-B14F-4D97-AF65-F5344CB8AC3E}">
        <p14:creationId xmlns:p14="http://schemas.microsoft.com/office/powerpoint/2010/main" val="25750933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800"/>
              </a:spcAft>
              <a:buFont typeface="Arial" panose="020B0604020202020204" pitchFamily="34" charset="0"/>
              <a:buChar char="•"/>
              <a:tabLst>
                <a:tab pos="291465" algn="l"/>
                <a:tab pos="651510" algn="l"/>
              </a:tabLst>
            </a:pPr>
            <a:r>
              <a:rPr lang="en-AU" sz="900" dirty="0">
                <a:solidFill>
                  <a:srgbClr val="000000"/>
                </a:solidFill>
                <a:effectLst/>
                <a:latin typeface="Calibri (Body)"/>
                <a:ea typeface="Noto Sans Symbols"/>
                <a:cs typeface="Noto Sans Symbols"/>
              </a:rPr>
              <a:t>Treating flystrike is essential to protect the health and welfare of your flock, break the lifecycle of flies and prevent economic losses.</a:t>
            </a:r>
          </a:p>
          <a:p>
            <a:pPr marL="342900" lvl="0" indent="-342900">
              <a:lnSpc>
                <a:spcPct val="107000"/>
              </a:lnSpc>
              <a:spcAft>
                <a:spcPts val="800"/>
              </a:spcAft>
              <a:buFont typeface="Arial" panose="020B0604020202020204" pitchFamily="34" charset="0"/>
              <a:buChar char="•"/>
              <a:tabLst>
                <a:tab pos="291465" algn="l"/>
                <a:tab pos="651510" algn="l"/>
              </a:tabLst>
            </a:pPr>
            <a:endParaRPr lang="en-AU" sz="900" dirty="0">
              <a:effectLst/>
              <a:latin typeface="Calibri (Body)"/>
              <a:ea typeface="Noto Sans Symbols"/>
              <a:cs typeface="Noto Sans Symbols"/>
            </a:endParaRPr>
          </a:p>
          <a:p>
            <a:pPr marL="342900" lvl="0" indent="-342900">
              <a:lnSpc>
                <a:spcPct val="107000"/>
              </a:lnSpc>
              <a:spcAft>
                <a:spcPts val="800"/>
              </a:spcAft>
              <a:buFont typeface="Arial" panose="020B0604020202020204" pitchFamily="34" charset="0"/>
              <a:buChar char="•"/>
              <a:tabLst>
                <a:tab pos="291465" algn="l"/>
                <a:tab pos="651510" algn="l"/>
              </a:tabLst>
            </a:pPr>
            <a:r>
              <a:rPr lang="en-AU" sz="900" dirty="0">
                <a:solidFill>
                  <a:srgbClr val="000000"/>
                </a:solidFill>
                <a:effectLst/>
                <a:latin typeface="Calibri (Body)"/>
                <a:ea typeface="Noto Sans Symbols"/>
                <a:cs typeface="Noto Sans Symbols"/>
              </a:rPr>
              <a:t>In this section, we will look at how to treat </a:t>
            </a:r>
            <a:r>
              <a:rPr lang="en-AU" sz="900" dirty="0" err="1">
                <a:solidFill>
                  <a:srgbClr val="000000"/>
                </a:solidFill>
                <a:effectLst/>
                <a:latin typeface="Calibri (Body)"/>
                <a:ea typeface="Noto Sans Symbols"/>
                <a:cs typeface="Noto Sans Symbols"/>
              </a:rPr>
              <a:t>flystruck</a:t>
            </a:r>
            <a:r>
              <a:rPr lang="en-AU" sz="900" dirty="0">
                <a:solidFill>
                  <a:srgbClr val="000000"/>
                </a:solidFill>
                <a:effectLst/>
                <a:latin typeface="Calibri (Body)"/>
                <a:ea typeface="Noto Sans Symbols"/>
                <a:cs typeface="Noto Sans Symbols"/>
              </a:rPr>
              <a:t> sheep including how to select suitable chemical treatments.</a:t>
            </a:r>
          </a:p>
          <a:p>
            <a:pPr marL="342900" lvl="0" indent="-342900">
              <a:lnSpc>
                <a:spcPct val="107000"/>
              </a:lnSpc>
              <a:spcAft>
                <a:spcPts val="800"/>
              </a:spcAft>
              <a:buFont typeface="Arial" panose="020B0604020202020204" pitchFamily="34" charset="0"/>
              <a:buChar char="•"/>
              <a:tabLst>
                <a:tab pos="291465" algn="l"/>
                <a:tab pos="651510" algn="l"/>
              </a:tabLst>
            </a:pPr>
            <a:endParaRPr lang="en-AU" sz="900" dirty="0">
              <a:effectLst/>
              <a:latin typeface="Calibri (Body)"/>
              <a:ea typeface="Noto Sans Symbols"/>
              <a:cs typeface="Noto Sans Symbols"/>
            </a:endParaRPr>
          </a:p>
          <a:p>
            <a:pPr marL="342900" lvl="0" indent="-342900" algn="l" defTabSz="914400" rtl="0" eaLnBrk="1" latinLnBrk="0" hangingPunct="1">
              <a:lnSpc>
                <a:spcPct val="107000"/>
              </a:lnSpc>
              <a:spcAft>
                <a:spcPts val="800"/>
              </a:spcAft>
              <a:buFont typeface="Arial" panose="020B0604020202020204" pitchFamily="34" charset="0"/>
              <a:buChar char="•"/>
              <a:tabLst>
                <a:tab pos="291465" algn="l"/>
                <a:tab pos="651510" algn="l"/>
              </a:tabLst>
            </a:pPr>
            <a:r>
              <a:rPr lang="en-AU" sz="900" kern="1200" dirty="0">
                <a:solidFill>
                  <a:srgbClr val="000000"/>
                </a:solidFill>
                <a:effectLst/>
                <a:latin typeface="Calibri (Body)"/>
                <a:ea typeface="Calibri" panose="020F0502020204030204" pitchFamily="34" charset="0"/>
              </a:rPr>
              <a:t>We will also review how to kill maggots and remove sources of protein to help break the lifecycle of flies and prevent additional strike.</a:t>
            </a:r>
            <a:endParaRPr lang="en-AU" sz="900" kern="1200" dirty="0">
              <a:solidFill>
                <a:srgbClr val="000000"/>
              </a:solidFill>
              <a:effectLst/>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62</a:t>
            </a:fld>
            <a:endParaRPr lang="en-AU"/>
          </a:p>
        </p:txBody>
      </p:sp>
    </p:spTree>
    <p:extLst>
      <p:ext uri="{BB962C8B-B14F-4D97-AF65-F5344CB8AC3E}">
        <p14:creationId xmlns:p14="http://schemas.microsoft.com/office/powerpoint/2010/main" val="35678141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gn="l" defTabSz="914400" rtl="0" eaLnBrk="1" latinLnBrk="0" hangingPunct="1">
              <a:lnSpc>
                <a:spcPct val="107000"/>
              </a:lnSpc>
              <a:spcAft>
                <a:spcPts val="800"/>
              </a:spcAft>
              <a:buFont typeface="Arial" panose="020B0604020202020204" pitchFamily="34" charset="0"/>
              <a:buChar char="•"/>
              <a:tabLst>
                <a:tab pos="291465" algn="l"/>
                <a:tab pos="651510" algn="l"/>
              </a:tabLst>
            </a:pPr>
            <a:r>
              <a:rPr lang="en-AU" sz="900" kern="1200" dirty="0">
                <a:solidFill>
                  <a:srgbClr val="000000"/>
                </a:solidFill>
                <a:effectLst/>
                <a:latin typeface="Calibri (Body)"/>
                <a:ea typeface="Calibri" panose="020F0502020204030204" pitchFamily="34" charset="0"/>
                <a:cs typeface="+mn-cs"/>
              </a:rPr>
              <a:t>So, you have been monitoring your sheep and you find a </a:t>
            </a:r>
            <a:r>
              <a:rPr lang="en-AU" sz="900" kern="1200" dirty="0" err="1">
                <a:solidFill>
                  <a:srgbClr val="000000"/>
                </a:solidFill>
                <a:effectLst/>
                <a:latin typeface="Calibri (Body)"/>
                <a:ea typeface="Calibri" panose="020F0502020204030204" pitchFamily="34" charset="0"/>
                <a:cs typeface="+mn-cs"/>
              </a:rPr>
              <a:t>flystruck</a:t>
            </a:r>
            <a:r>
              <a:rPr lang="en-AU" sz="900" kern="1200" dirty="0">
                <a:solidFill>
                  <a:srgbClr val="000000"/>
                </a:solidFill>
                <a:effectLst/>
                <a:latin typeface="Calibri (Body)"/>
                <a:ea typeface="Calibri" panose="020F0502020204030204" pitchFamily="34" charset="0"/>
                <a:cs typeface="+mn-cs"/>
              </a:rPr>
              <a:t> one, what do you do next?</a:t>
            </a:r>
            <a:endParaRPr lang="en-AU" sz="900" kern="1200" dirty="0">
              <a:solidFill>
                <a:srgbClr val="000000"/>
              </a:solidFill>
              <a:effectLst/>
              <a:latin typeface="Calibri (Body)"/>
              <a:cs typeface="+mn-cs"/>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63</a:t>
            </a:fld>
            <a:endParaRPr lang="en-AU"/>
          </a:p>
        </p:txBody>
      </p:sp>
    </p:spTree>
    <p:extLst>
      <p:ext uri="{BB962C8B-B14F-4D97-AF65-F5344CB8AC3E}">
        <p14:creationId xmlns:p14="http://schemas.microsoft.com/office/powerpoint/2010/main" val="3294407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800"/>
              </a:spcAft>
              <a:buFont typeface="Arial" panose="020B0604020202020204" pitchFamily="34" charset="0"/>
              <a:buChar char="•"/>
              <a:tabLst>
                <a:tab pos="291465" algn="l"/>
                <a:tab pos="651510" algn="l"/>
              </a:tabLst>
            </a:pPr>
            <a:r>
              <a:rPr lang="en-AU" sz="900" dirty="0">
                <a:solidFill>
                  <a:schemeClr val="tx1"/>
                </a:solidFill>
                <a:effectLst/>
                <a:latin typeface="Calibri (Body)"/>
                <a:ea typeface="Noto Sans Symbols"/>
                <a:cs typeface="Noto Sans Symbols"/>
              </a:rPr>
              <a:t>The first step is to </a:t>
            </a:r>
            <a:r>
              <a:rPr lang="en-AU" sz="900" u="none" dirty="0">
                <a:solidFill>
                  <a:schemeClr val="tx1"/>
                </a:solidFill>
                <a:effectLst/>
                <a:latin typeface="Calibri (Body)"/>
                <a:ea typeface="Noto Sans Symbols"/>
                <a:cs typeface="Noto Sans Symbols"/>
              </a:rPr>
              <a:t>clean</a:t>
            </a:r>
            <a:r>
              <a:rPr lang="en-AU" sz="900" dirty="0">
                <a:solidFill>
                  <a:schemeClr val="tx1"/>
                </a:solidFill>
                <a:effectLst/>
                <a:latin typeface="Calibri (Body)"/>
                <a:ea typeface="Noto Sans Symbols"/>
                <a:cs typeface="Noto Sans Symbols"/>
              </a:rPr>
              <a:t> the strike area.</a:t>
            </a:r>
          </a:p>
          <a:p>
            <a:pPr marL="342900" lvl="0" indent="-342900">
              <a:lnSpc>
                <a:spcPct val="107000"/>
              </a:lnSpc>
              <a:spcAft>
                <a:spcPts val="800"/>
              </a:spcAft>
              <a:buFont typeface="Arial" panose="020B0604020202020204" pitchFamily="34" charset="0"/>
              <a:buChar char="•"/>
              <a:tabLst>
                <a:tab pos="291465" algn="l"/>
                <a:tab pos="651510" algn="l"/>
              </a:tabLst>
            </a:pPr>
            <a:endParaRPr lang="en-AU" sz="900" dirty="0">
              <a:solidFill>
                <a:schemeClr val="tx1"/>
              </a:solidFill>
              <a:effectLst/>
              <a:latin typeface="Calibri (Body)"/>
              <a:ea typeface="Noto Sans Symbols"/>
              <a:cs typeface="Noto Sans Symbols"/>
            </a:endParaRPr>
          </a:p>
          <a:p>
            <a:pPr marL="342900" lvl="0" indent="-342900">
              <a:lnSpc>
                <a:spcPct val="107000"/>
              </a:lnSpc>
              <a:spcAft>
                <a:spcPts val="800"/>
              </a:spcAft>
              <a:buFont typeface="Arial" panose="020B0604020202020204" pitchFamily="34" charset="0"/>
              <a:buChar char="•"/>
              <a:tabLst>
                <a:tab pos="291465" algn="l"/>
                <a:tab pos="651510" algn="l"/>
              </a:tabLst>
            </a:pPr>
            <a:r>
              <a:rPr lang="en-AU" sz="900" dirty="0">
                <a:solidFill>
                  <a:schemeClr val="tx1"/>
                </a:solidFill>
                <a:effectLst/>
                <a:latin typeface="Calibri (Body)"/>
                <a:ea typeface="Noto Sans Symbols"/>
                <a:cs typeface="Noto Sans Symbols"/>
              </a:rPr>
              <a:t>This means the area of the strike wound and around the site.</a:t>
            </a:r>
          </a:p>
          <a:p>
            <a:pPr marL="742950" lvl="1" indent="-285750">
              <a:lnSpc>
                <a:spcPct val="107000"/>
              </a:lnSpc>
              <a:spcAft>
                <a:spcPts val="800"/>
              </a:spcAft>
              <a:buFont typeface="Courier New" panose="02070309020205020404" pitchFamily="49" charset="0"/>
              <a:buChar char="o"/>
              <a:tabLst>
                <a:tab pos="291465" algn="l"/>
              </a:tabLst>
            </a:pPr>
            <a:r>
              <a:rPr lang="en-AU" sz="900" dirty="0">
                <a:solidFill>
                  <a:schemeClr val="tx1"/>
                </a:solidFill>
                <a:effectLst/>
                <a:latin typeface="Calibri (Body)"/>
                <a:ea typeface="Courier New" panose="02070309020205020404" pitchFamily="49" charset="0"/>
                <a:cs typeface="Courier New" panose="02070309020205020404" pitchFamily="49" charset="0"/>
              </a:rPr>
              <a:t>Remove struck wool by clipping the wool on and around the infected area. Clip the wool close to the skin. Machine shearing with a hand piece is generally better than using manual hand shears.</a:t>
            </a:r>
          </a:p>
          <a:p>
            <a:pPr marL="742950" lvl="1" indent="-285750">
              <a:lnSpc>
                <a:spcPct val="107000"/>
              </a:lnSpc>
              <a:spcAft>
                <a:spcPts val="800"/>
              </a:spcAft>
              <a:buFont typeface="Courier New" panose="02070309020205020404" pitchFamily="49" charset="0"/>
              <a:buChar char="o"/>
              <a:tabLst>
                <a:tab pos="291465" algn="l"/>
              </a:tabLst>
            </a:pPr>
            <a:r>
              <a:rPr lang="en-AU" sz="900" dirty="0">
                <a:solidFill>
                  <a:schemeClr val="tx1"/>
                </a:solidFill>
                <a:effectLst/>
                <a:latin typeface="Calibri (Body)"/>
                <a:ea typeface="Courier New" panose="02070309020205020404" pitchFamily="49" charset="0"/>
                <a:cs typeface="Courier New" panose="02070309020205020404" pitchFamily="49" charset="0"/>
              </a:rPr>
              <a:t>Clip into at least 5 cm or one blow with a handpiece, of clean wool around the struck area to ensure all maggot trails have been exposed and create a buffer so the infected skin can dry out. </a:t>
            </a:r>
          </a:p>
          <a:p>
            <a:pPr marL="742950" lvl="1" indent="-285750">
              <a:lnSpc>
                <a:spcPct val="107000"/>
              </a:lnSpc>
              <a:spcAft>
                <a:spcPts val="800"/>
              </a:spcAft>
              <a:buFont typeface="Courier New" panose="02070309020205020404" pitchFamily="49" charset="0"/>
              <a:buChar char="o"/>
              <a:tabLst>
                <a:tab pos="291465" algn="l"/>
              </a:tabLst>
            </a:pPr>
            <a:r>
              <a:rPr lang="en-AU" sz="900" dirty="0">
                <a:solidFill>
                  <a:schemeClr val="tx1"/>
                </a:solidFill>
                <a:effectLst/>
                <a:latin typeface="Calibri (Body)"/>
                <a:ea typeface="Courier New" panose="02070309020205020404" pitchFamily="49" charset="0"/>
                <a:cs typeface="Courier New" panose="02070309020205020404" pitchFamily="49" charset="0"/>
              </a:rPr>
              <a:t>If you find maggot trails, follow these and clip out all infected wool.</a:t>
            </a:r>
          </a:p>
          <a:p>
            <a:pPr marL="742950" lvl="1" indent="-285750">
              <a:lnSpc>
                <a:spcPct val="107000"/>
              </a:lnSpc>
              <a:spcAft>
                <a:spcPts val="800"/>
              </a:spcAft>
              <a:buFont typeface="Courier New" panose="02070309020205020404" pitchFamily="49" charset="0"/>
              <a:buChar char="o"/>
              <a:tabLst>
                <a:tab pos="291465" algn="l"/>
              </a:tabLst>
            </a:pPr>
            <a:endParaRPr lang="en-AU" sz="900" dirty="0">
              <a:solidFill>
                <a:schemeClr val="tx1"/>
              </a:solidFill>
              <a:effectLst/>
              <a:latin typeface="Calibri (Body)"/>
              <a:ea typeface="Courier New" panose="02070309020205020404" pitchFamily="49" charset="0"/>
              <a:cs typeface="Courier New" panose="02070309020205020404" pitchFamily="49" charset="0"/>
            </a:endParaRPr>
          </a:p>
          <a:p>
            <a:pPr marL="342900" lvl="0" indent="-342900">
              <a:lnSpc>
                <a:spcPct val="107000"/>
              </a:lnSpc>
              <a:spcAft>
                <a:spcPts val="800"/>
              </a:spcAft>
              <a:buFont typeface="Arial" panose="020B0604020202020204" pitchFamily="34" charset="0"/>
              <a:buChar char="•"/>
              <a:tabLst>
                <a:tab pos="291465" algn="l"/>
                <a:tab pos="651510" algn="l"/>
              </a:tabLst>
            </a:pPr>
            <a:r>
              <a:rPr lang="en-AU" sz="900" dirty="0">
                <a:solidFill>
                  <a:schemeClr val="tx1"/>
                </a:solidFill>
                <a:effectLst/>
                <a:latin typeface="Calibri (Body)"/>
                <a:ea typeface="Noto Sans Symbols"/>
                <a:cs typeface="Noto Sans Symbols"/>
              </a:rPr>
              <a:t>Many maggots may escape treatment if care is not taken. Poor control of maggots can lead to further strike as well as resistance to treatment and prevention chemicals.</a:t>
            </a:r>
          </a:p>
          <a:p>
            <a:pPr marL="342900" lvl="0" indent="-342900">
              <a:lnSpc>
                <a:spcPct val="107000"/>
              </a:lnSpc>
              <a:spcAft>
                <a:spcPts val="800"/>
              </a:spcAft>
              <a:buFont typeface="Arial" panose="020B0604020202020204" pitchFamily="34" charset="0"/>
              <a:buChar char="•"/>
              <a:tabLst>
                <a:tab pos="291465" algn="l"/>
                <a:tab pos="651510" algn="l"/>
              </a:tabLst>
            </a:pPr>
            <a:endParaRPr lang="en-AU" sz="900" dirty="0">
              <a:solidFill>
                <a:schemeClr val="tx1"/>
              </a:solidFill>
              <a:effectLst/>
              <a:latin typeface="Calibri (Body)"/>
              <a:ea typeface="Noto Sans Symbols"/>
              <a:cs typeface="Noto Sans Symbols"/>
            </a:endParaRPr>
          </a:p>
          <a:p>
            <a:pPr marL="342900" lvl="0" indent="-342900">
              <a:lnSpc>
                <a:spcPct val="107000"/>
              </a:lnSpc>
              <a:spcAft>
                <a:spcPts val="800"/>
              </a:spcAft>
              <a:buFont typeface="Arial" panose="020B0604020202020204" pitchFamily="34" charset="0"/>
              <a:buChar char="•"/>
              <a:tabLst>
                <a:tab pos="291465" algn="l"/>
                <a:tab pos="651510" algn="l"/>
              </a:tabLst>
            </a:pPr>
            <a:r>
              <a:rPr lang="en-AU" sz="900" dirty="0">
                <a:solidFill>
                  <a:schemeClr val="tx1"/>
                </a:solidFill>
                <a:effectLst/>
                <a:latin typeface="Calibri (Body)"/>
                <a:ea typeface="Noto Sans Symbols"/>
                <a:cs typeface="Noto Sans Symbols"/>
              </a:rPr>
              <a:t>It is important to </a:t>
            </a:r>
            <a:r>
              <a:rPr lang="en-AU" sz="900" u="sng" dirty="0">
                <a:solidFill>
                  <a:schemeClr val="tx1"/>
                </a:solidFill>
                <a:effectLst/>
                <a:latin typeface="Calibri (Body)"/>
                <a:ea typeface="Noto Sans Symbols"/>
                <a:cs typeface="Noto Sans Symbols"/>
              </a:rPr>
              <a:t>collect</a:t>
            </a:r>
            <a:r>
              <a:rPr lang="en-AU" sz="900" dirty="0">
                <a:solidFill>
                  <a:schemeClr val="tx1"/>
                </a:solidFill>
                <a:effectLst/>
                <a:latin typeface="Calibri (Body)"/>
                <a:ea typeface="Noto Sans Symbols"/>
                <a:cs typeface="Noto Sans Symbols"/>
              </a:rPr>
              <a:t> as many maggots as possible during treatment and kill them.  </a:t>
            </a:r>
          </a:p>
          <a:p>
            <a:pPr marL="742950" lvl="1" indent="-285750">
              <a:lnSpc>
                <a:spcPct val="107000"/>
              </a:lnSpc>
              <a:spcAft>
                <a:spcPts val="800"/>
              </a:spcAft>
              <a:buFont typeface="Courier New" panose="02070309020205020404" pitchFamily="49" charset="0"/>
              <a:buChar char="o"/>
              <a:tabLst>
                <a:tab pos="291465" algn="l"/>
              </a:tabLst>
            </a:pPr>
            <a:r>
              <a:rPr lang="en-AU" sz="900" dirty="0">
                <a:solidFill>
                  <a:schemeClr val="tx1"/>
                </a:solidFill>
                <a:effectLst/>
                <a:latin typeface="Calibri (Body)"/>
                <a:ea typeface="Courier New" panose="02070309020205020404" pitchFamily="49" charset="0"/>
                <a:cs typeface="Courier New" panose="02070309020205020404" pitchFamily="49" charset="0"/>
              </a:rPr>
              <a:t>Don’t just kick the maggots and wool clippings down the chute if you’re in the shed.</a:t>
            </a:r>
          </a:p>
          <a:p>
            <a:pPr marL="742950" lvl="1" indent="-285750">
              <a:lnSpc>
                <a:spcPct val="107000"/>
              </a:lnSpc>
              <a:spcAft>
                <a:spcPts val="800"/>
              </a:spcAft>
              <a:buFont typeface="Courier New" panose="02070309020205020404" pitchFamily="49" charset="0"/>
              <a:buChar char="o"/>
              <a:tabLst>
                <a:tab pos="291465" algn="l"/>
              </a:tabLst>
            </a:pPr>
            <a:r>
              <a:rPr lang="en-AU" sz="900" dirty="0">
                <a:solidFill>
                  <a:schemeClr val="tx1"/>
                </a:solidFill>
                <a:effectLst/>
                <a:latin typeface="Calibri (Body)"/>
                <a:ea typeface="Courier New" panose="02070309020205020404" pitchFamily="49" charset="0"/>
                <a:cs typeface="Courier New" panose="02070309020205020404" pitchFamily="49" charset="0"/>
              </a:rPr>
              <a:t>To dispose of maggots effectively, place all clipped wool and all maggots into a plastic bag that can be sealed. </a:t>
            </a:r>
          </a:p>
          <a:p>
            <a:pPr marL="742950" lvl="1" indent="-285750">
              <a:lnSpc>
                <a:spcPct val="107000"/>
              </a:lnSpc>
              <a:spcAft>
                <a:spcPts val="800"/>
              </a:spcAft>
              <a:buFont typeface="Courier New" panose="02070309020205020404" pitchFamily="49" charset="0"/>
              <a:buChar char="o"/>
              <a:tabLst>
                <a:tab pos="291465" algn="l"/>
              </a:tabLst>
            </a:pPr>
            <a:r>
              <a:rPr lang="en-AU" sz="900" dirty="0">
                <a:solidFill>
                  <a:schemeClr val="tx1"/>
                </a:solidFill>
                <a:effectLst/>
                <a:latin typeface="Calibri (Body)"/>
                <a:ea typeface="Courier New" panose="02070309020205020404" pitchFamily="49" charset="0"/>
                <a:cs typeface="Courier New" panose="02070309020205020404" pitchFamily="49" charset="0"/>
              </a:rPr>
              <a:t>Leave the bag in the sun for several days to kill the maggots.</a:t>
            </a:r>
          </a:p>
          <a:p>
            <a:pPr marL="742950" lvl="1" indent="-285750">
              <a:lnSpc>
                <a:spcPct val="107000"/>
              </a:lnSpc>
              <a:spcAft>
                <a:spcPts val="800"/>
              </a:spcAft>
              <a:buFont typeface="Courier New" panose="02070309020205020404" pitchFamily="49" charset="0"/>
              <a:buChar char="o"/>
              <a:tabLst>
                <a:tab pos="291465" algn="l"/>
              </a:tabLst>
            </a:pPr>
            <a:endParaRPr lang="en-AU" sz="900" dirty="0">
              <a:solidFill>
                <a:schemeClr val="tx1"/>
              </a:solidFill>
              <a:effectLst/>
              <a:latin typeface="Calibri (Body)"/>
              <a:ea typeface="Courier New" panose="02070309020205020404" pitchFamily="49" charset="0"/>
              <a:cs typeface="Courier New" panose="02070309020205020404" pitchFamily="49" charset="0"/>
            </a:endParaRPr>
          </a:p>
          <a:p>
            <a:pPr marL="342900" lvl="0" indent="-342900">
              <a:lnSpc>
                <a:spcPct val="107000"/>
              </a:lnSpc>
              <a:spcAft>
                <a:spcPts val="800"/>
              </a:spcAft>
              <a:buFont typeface="Arial" panose="020B0604020202020204" pitchFamily="34" charset="0"/>
              <a:buChar char="•"/>
              <a:tabLst>
                <a:tab pos="291465" algn="l"/>
                <a:tab pos="651510" algn="l"/>
              </a:tabLst>
            </a:pPr>
            <a:r>
              <a:rPr lang="en-AU" sz="900" dirty="0">
                <a:solidFill>
                  <a:schemeClr val="tx1"/>
                </a:solidFill>
                <a:effectLst/>
                <a:latin typeface="Calibri (Body)"/>
                <a:ea typeface="Noto Sans Symbols"/>
                <a:cs typeface="Noto Sans Symbols"/>
              </a:rPr>
              <a:t>Once you’ve cleaned the site and cleaned up the wool and maggots, the next step is to </a:t>
            </a:r>
            <a:r>
              <a:rPr lang="en-AU" sz="900" u="sng" dirty="0">
                <a:solidFill>
                  <a:schemeClr val="tx1"/>
                </a:solidFill>
                <a:effectLst/>
                <a:latin typeface="Calibri (Body)"/>
                <a:ea typeface="Noto Sans Symbols"/>
                <a:cs typeface="Noto Sans Symbols"/>
              </a:rPr>
              <a:t>dress</a:t>
            </a:r>
            <a:r>
              <a:rPr lang="en-AU" sz="900" dirty="0">
                <a:solidFill>
                  <a:schemeClr val="tx1"/>
                </a:solidFill>
                <a:effectLst/>
                <a:latin typeface="Calibri (Body)"/>
                <a:ea typeface="Noto Sans Symbols"/>
                <a:cs typeface="Noto Sans Symbols"/>
              </a:rPr>
              <a:t> the infected area.</a:t>
            </a:r>
          </a:p>
          <a:p>
            <a:pPr marL="742950" lvl="1" indent="-285750">
              <a:lnSpc>
                <a:spcPct val="107000"/>
              </a:lnSpc>
              <a:spcAft>
                <a:spcPts val="800"/>
              </a:spcAft>
              <a:buFont typeface="Courier New" panose="02070309020205020404" pitchFamily="49" charset="0"/>
              <a:buChar char="o"/>
              <a:tabLst>
                <a:tab pos="291465" algn="l"/>
              </a:tabLst>
            </a:pPr>
            <a:r>
              <a:rPr lang="en-AU" sz="900" dirty="0">
                <a:solidFill>
                  <a:schemeClr val="tx1"/>
                </a:solidFill>
                <a:effectLst/>
                <a:latin typeface="Calibri (Body)"/>
                <a:ea typeface="Courier New" panose="02070309020205020404" pitchFamily="49" charset="0"/>
                <a:cs typeface="Courier New" panose="02070309020205020404" pitchFamily="49" charset="0"/>
              </a:rPr>
              <a:t>Dress the infected area using a suitable registered chemical to prevent the wound from being restruck while it is healing.</a:t>
            </a:r>
          </a:p>
          <a:p>
            <a:pPr marL="742950" lvl="1" indent="-285750">
              <a:lnSpc>
                <a:spcPct val="107000"/>
              </a:lnSpc>
              <a:spcAft>
                <a:spcPts val="800"/>
              </a:spcAft>
              <a:buFont typeface="Arial" panose="020B0604020202020204" pitchFamily="34" charset="0"/>
              <a:buChar char="•"/>
              <a:tabLst>
                <a:tab pos="291465" algn="l"/>
              </a:tabLst>
            </a:pPr>
            <a:endParaRPr lang="en-AU" sz="900" dirty="0">
              <a:solidFill>
                <a:schemeClr val="tx1"/>
              </a:solidFill>
              <a:effectLst/>
              <a:latin typeface="Calibri (Body)"/>
              <a:ea typeface="Courier New" panose="02070309020205020404" pitchFamily="49" charset="0"/>
              <a:cs typeface="Courier New" panose="02070309020205020404" pitchFamily="49" charset="0"/>
            </a:endParaRPr>
          </a:p>
          <a:p>
            <a:pPr marL="342900" lvl="0" indent="-342900">
              <a:lnSpc>
                <a:spcPct val="107000"/>
              </a:lnSpc>
              <a:spcAft>
                <a:spcPts val="800"/>
              </a:spcAft>
              <a:buFont typeface="Arial" panose="020B0604020202020204" pitchFamily="34" charset="0"/>
              <a:buChar char="•"/>
              <a:tabLst>
                <a:tab pos="291465" algn="l"/>
                <a:tab pos="651510" algn="l"/>
              </a:tabLst>
            </a:pPr>
            <a:r>
              <a:rPr lang="en-AU" sz="900" dirty="0">
                <a:solidFill>
                  <a:schemeClr val="tx1"/>
                </a:solidFill>
                <a:effectLst/>
                <a:latin typeface="Calibri (Body)"/>
                <a:ea typeface="Noto Sans Symbols"/>
                <a:cs typeface="Noto Sans Symbols"/>
              </a:rPr>
              <a:t>After dressing the wound, you then need to </a:t>
            </a:r>
            <a:r>
              <a:rPr lang="en-AU" sz="900" u="sng" dirty="0">
                <a:solidFill>
                  <a:schemeClr val="tx1"/>
                </a:solidFill>
                <a:effectLst/>
                <a:latin typeface="Calibri (Body)"/>
                <a:ea typeface="Noto Sans Symbols"/>
                <a:cs typeface="Noto Sans Symbols"/>
              </a:rPr>
              <a:t>move</a:t>
            </a:r>
            <a:r>
              <a:rPr lang="en-AU" sz="900" dirty="0">
                <a:solidFill>
                  <a:schemeClr val="tx1"/>
                </a:solidFill>
                <a:effectLst/>
                <a:latin typeface="Calibri (Body)"/>
                <a:ea typeface="Noto Sans Symbols"/>
                <a:cs typeface="Noto Sans Symbols"/>
              </a:rPr>
              <a:t> struck sheep to a ‘hospital’ paddock (if possible) to reduce the risk of attracting more flies to the rest of the flock. Provide the treated sheep with fresh feed and water, shelter and contact with other sheep and monitor them regularly.</a:t>
            </a:r>
          </a:p>
          <a:p>
            <a:pPr marL="342900" lvl="0" indent="-342900">
              <a:lnSpc>
                <a:spcPct val="107000"/>
              </a:lnSpc>
              <a:spcAft>
                <a:spcPts val="800"/>
              </a:spcAft>
              <a:buFont typeface="Arial" panose="020B0604020202020204" pitchFamily="34" charset="0"/>
              <a:buChar char="•"/>
              <a:tabLst>
                <a:tab pos="291465" algn="l"/>
                <a:tab pos="651510" algn="l"/>
              </a:tabLst>
            </a:pPr>
            <a:endParaRPr lang="en-AU" sz="900" dirty="0">
              <a:solidFill>
                <a:schemeClr val="tx1"/>
              </a:solidFill>
              <a:effectLst/>
              <a:latin typeface="Calibri (Body)"/>
              <a:ea typeface="Noto Sans Symbols"/>
              <a:cs typeface="Noto Sans Symbols"/>
            </a:endParaRPr>
          </a:p>
          <a:p>
            <a:pPr marL="342900" lvl="0" indent="-342900">
              <a:lnSpc>
                <a:spcPct val="107000"/>
              </a:lnSpc>
              <a:spcAft>
                <a:spcPts val="800"/>
              </a:spcAft>
              <a:buFont typeface="Arial" panose="020B0604020202020204" pitchFamily="34" charset="0"/>
              <a:buChar char="•"/>
              <a:tabLst>
                <a:tab pos="291465" algn="l"/>
                <a:tab pos="651510" algn="l"/>
              </a:tabLst>
            </a:pPr>
            <a:r>
              <a:rPr lang="en-AU" sz="900" dirty="0">
                <a:solidFill>
                  <a:schemeClr val="tx1"/>
                </a:solidFill>
                <a:effectLst/>
                <a:latin typeface="Calibri (Body)"/>
                <a:ea typeface="Noto Sans Symbols"/>
                <a:cs typeface="Noto Sans Symbols"/>
              </a:rPr>
              <a:t>For treating sheep with severe flystrike, it is best to consult your local vet as these sheep are at greater risk of death.</a:t>
            </a:r>
          </a:p>
          <a:p>
            <a:pPr marL="342900" lvl="0" indent="-342900">
              <a:lnSpc>
                <a:spcPct val="107000"/>
              </a:lnSpc>
              <a:spcAft>
                <a:spcPts val="800"/>
              </a:spcAft>
              <a:buFont typeface="Arial" panose="020B0604020202020204" pitchFamily="34" charset="0"/>
              <a:buChar char="•"/>
              <a:tabLst>
                <a:tab pos="291465" algn="l"/>
                <a:tab pos="651510" algn="l"/>
              </a:tabLst>
            </a:pPr>
            <a:endParaRPr lang="en-AU" sz="900" dirty="0">
              <a:solidFill>
                <a:schemeClr val="tx1"/>
              </a:solidFill>
              <a:effectLst/>
              <a:latin typeface="Calibri (Body)"/>
              <a:ea typeface="Noto Sans Symbols"/>
              <a:cs typeface="Noto Sans Symbols"/>
            </a:endParaRPr>
          </a:p>
          <a:p>
            <a:pPr marL="342900" lvl="0" indent="-342900" algn="l" defTabSz="914400" rtl="0" eaLnBrk="1" latinLnBrk="0" hangingPunct="1">
              <a:lnSpc>
                <a:spcPct val="107000"/>
              </a:lnSpc>
              <a:spcAft>
                <a:spcPts val="800"/>
              </a:spcAft>
              <a:buFont typeface="Arial" panose="020B0604020202020204" pitchFamily="34" charset="0"/>
              <a:buChar char="•"/>
              <a:tabLst>
                <a:tab pos="291465" algn="l"/>
                <a:tab pos="651510" algn="l"/>
              </a:tabLst>
            </a:pPr>
            <a:r>
              <a:rPr lang="en-AU" sz="900" kern="1200" dirty="0">
                <a:solidFill>
                  <a:schemeClr val="tx1"/>
                </a:solidFill>
                <a:effectLst/>
                <a:latin typeface="Calibri (Body)"/>
                <a:ea typeface="Calibri" panose="020F0502020204030204" pitchFamily="34" charset="0"/>
              </a:rPr>
              <a:t>Make sure you follow all the steps described to effectively treat struck sheep, prevent additional strike and avoid the development of resistance to chemicals.</a:t>
            </a:r>
            <a:endParaRPr lang="en-AU" sz="900" kern="1200" dirty="0">
              <a:solidFill>
                <a:schemeClr val="tx1"/>
              </a:solidFill>
              <a:effectLst/>
              <a:latin typeface="Calibri (Body)"/>
              <a:ea typeface="Courier New" panose="02070309020205020404" pitchFamily="49" charset="0"/>
              <a:cs typeface="Courier New" panose="02070309020205020404" pitchFamily="49" charset="0"/>
            </a:endParaRPr>
          </a:p>
          <a:p>
            <a:pPr marL="742950" lvl="1" indent="-285750">
              <a:lnSpc>
                <a:spcPct val="107000"/>
              </a:lnSpc>
              <a:spcAft>
                <a:spcPts val="800"/>
              </a:spcAft>
              <a:buFont typeface="Courier New" panose="02070309020205020404" pitchFamily="49" charset="0"/>
              <a:buChar char="o"/>
              <a:tabLst>
                <a:tab pos="291465" algn="l"/>
              </a:tabLst>
            </a:pPr>
            <a:endParaRPr lang="en-AU" sz="900" dirty="0">
              <a:effectLst/>
              <a:latin typeface="Calibri (Body)"/>
              <a:ea typeface="Courier New" panose="02070309020205020404" pitchFamily="49" charset="0"/>
              <a:cs typeface="Courier New" panose="02070309020205020404" pitchFamily="49" charset="0"/>
            </a:endParaRPr>
          </a:p>
          <a:p>
            <a:endParaRPr lang="en-AU" sz="900" dirty="0">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64</a:t>
            </a:fld>
            <a:endParaRPr lang="en-AU"/>
          </a:p>
        </p:txBody>
      </p:sp>
    </p:spTree>
    <p:extLst>
      <p:ext uri="{BB962C8B-B14F-4D97-AF65-F5344CB8AC3E}">
        <p14:creationId xmlns:p14="http://schemas.microsoft.com/office/powerpoint/2010/main" val="7802521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gn="l" defTabSz="914400" rtl="0" eaLnBrk="1" latinLnBrk="0" hangingPunct="1">
              <a:lnSpc>
                <a:spcPct val="107000"/>
              </a:lnSpc>
              <a:spcAft>
                <a:spcPts val="800"/>
              </a:spcAft>
              <a:buFont typeface="Arial" panose="020B0604020202020204" pitchFamily="34" charset="0"/>
              <a:buChar char="•"/>
              <a:tabLst>
                <a:tab pos="291465" algn="l"/>
                <a:tab pos="651510" algn="l"/>
              </a:tabLst>
            </a:pPr>
            <a:r>
              <a:rPr lang="en-AU" sz="900" kern="1200" dirty="0">
                <a:solidFill>
                  <a:schemeClr val="tx1"/>
                </a:solidFill>
                <a:effectLst/>
                <a:latin typeface="Calibri (Body)"/>
                <a:ea typeface="Calibri" panose="020F0502020204030204" pitchFamily="34" charset="0"/>
              </a:rPr>
              <a:t>Now let’s have a look at what chemicals you can use.</a:t>
            </a:r>
            <a:endParaRPr lang="en-AU" sz="900" kern="1200" dirty="0">
              <a:solidFill>
                <a:schemeClr val="tx1"/>
              </a:solidFill>
              <a:effectLst/>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65</a:t>
            </a:fld>
            <a:endParaRPr lang="en-AU"/>
          </a:p>
        </p:txBody>
      </p:sp>
    </p:spTree>
    <p:extLst>
      <p:ext uri="{BB962C8B-B14F-4D97-AF65-F5344CB8AC3E}">
        <p14:creationId xmlns:p14="http://schemas.microsoft.com/office/powerpoint/2010/main" val="17134190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800"/>
              </a:spcAft>
              <a:buFont typeface="Arial" panose="020B0604020202020204" pitchFamily="34" charset="0"/>
              <a:buChar char="•"/>
              <a:tabLst>
                <a:tab pos="291465" algn="l"/>
                <a:tab pos="651510" algn="l"/>
              </a:tabLst>
            </a:pPr>
            <a:r>
              <a:rPr lang="en-AU" sz="800" dirty="0">
                <a:effectLst/>
                <a:latin typeface="Calibri (Body)"/>
                <a:ea typeface="Noto Sans Symbols"/>
                <a:cs typeface="Noto Sans Symbols"/>
              </a:rPr>
              <a:t>Chemicals are registered to be used as either a preventative measure (which we’ve heard about) or to treat struck animals as what’s called a ‘dressing’.</a:t>
            </a:r>
          </a:p>
          <a:p>
            <a:pPr marL="342900" lvl="0" indent="-342900">
              <a:lnSpc>
                <a:spcPct val="107000"/>
              </a:lnSpc>
              <a:spcAft>
                <a:spcPts val="800"/>
              </a:spcAft>
              <a:buFont typeface="Arial" panose="020B0604020202020204" pitchFamily="34" charset="0"/>
              <a:buChar char="•"/>
              <a:tabLst>
                <a:tab pos="291465" algn="l"/>
                <a:tab pos="651510" algn="l"/>
              </a:tabLst>
            </a:pPr>
            <a:endParaRPr lang="en-AU" sz="800" dirty="0">
              <a:effectLst/>
              <a:latin typeface="Calibri (Body)"/>
              <a:ea typeface="Noto Sans Symbols"/>
              <a:cs typeface="Noto Sans Symbols"/>
            </a:endParaRPr>
          </a:p>
          <a:p>
            <a:pPr marL="342900" lvl="0" indent="-342900">
              <a:lnSpc>
                <a:spcPct val="107000"/>
              </a:lnSpc>
              <a:spcAft>
                <a:spcPts val="800"/>
              </a:spcAft>
              <a:buFont typeface="Arial" panose="020B0604020202020204" pitchFamily="34" charset="0"/>
              <a:buChar char="•"/>
              <a:tabLst>
                <a:tab pos="291465" algn="l"/>
                <a:tab pos="651510" algn="l"/>
              </a:tabLst>
            </a:pPr>
            <a:r>
              <a:rPr lang="en-AU" sz="800" dirty="0">
                <a:effectLst/>
                <a:latin typeface="Calibri (Body)"/>
                <a:ea typeface="Noto Sans Symbols"/>
                <a:cs typeface="Noto Sans Symbols"/>
              </a:rPr>
              <a:t>Dressings can help kill existing maggots and prevent re-strike while the wound dries out and heals but may only provide protection for a relatively short period of time. </a:t>
            </a:r>
          </a:p>
          <a:p>
            <a:pPr marL="342900" lvl="0" indent="-342900">
              <a:lnSpc>
                <a:spcPct val="107000"/>
              </a:lnSpc>
              <a:spcAft>
                <a:spcPts val="800"/>
              </a:spcAft>
              <a:buFont typeface="Arial" panose="020B0604020202020204" pitchFamily="34" charset="0"/>
              <a:buChar char="•"/>
              <a:tabLst>
                <a:tab pos="291465" algn="l"/>
                <a:tab pos="651510" algn="l"/>
              </a:tabLst>
            </a:pPr>
            <a:endParaRPr lang="en-AU" sz="800" dirty="0">
              <a:effectLst/>
              <a:latin typeface="Calibri (Body)"/>
              <a:ea typeface="Noto Sans Symbols"/>
              <a:cs typeface="Noto Sans Symbols"/>
            </a:endParaRPr>
          </a:p>
          <a:p>
            <a:pPr marL="342900" lvl="0" indent="-342900">
              <a:lnSpc>
                <a:spcPct val="107000"/>
              </a:lnSpc>
              <a:spcAft>
                <a:spcPts val="800"/>
              </a:spcAft>
              <a:buFont typeface="Arial" panose="020B0604020202020204" pitchFamily="34" charset="0"/>
              <a:buChar char="•"/>
              <a:tabLst>
                <a:tab pos="291465" algn="l"/>
                <a:tab pos="651510" algn="l"/>
              </a:tabLst>
            </a:pPr>
            <a:r>
              <a:rPr lang="en-AU" sz="800" dirty="0">
                <a:effectLst/>
                <a:latin typeface="Calibri (Body)"/>
                <a:ea typeface="Noto Sans Symbols"/>
                <a:cs typeface="Noto Sans Symbols"/>
              </a:rPr>
              <a:t>When considering a dressing, check for withholding periods and intervals. </a:t>
            </a:r>
          </a:p>
          <a:p>
            <a:pPr marL="342900" lvl="0" indent="-342900">
              <a:lnSpc>
                <a:spcPct val="107000"/>
              </a:lnSpc>
              <a:spcAft>
                <a:spcPts val="800"/>
              </a:spcAft>
              <a:buFont typeface="Arial" panose="020B0604020202020204" pitchFamily="34" charset="0"/>
              <a:buChar char="•"/>
              <a:tabLst>
                <a:tab pos="291465" algn="l"/>
                <a:tab pos="651510" algn="l"/>
              </a:tabLst>
            </a:pPr>
            <a:endParaRPr lang="en-AU" sz="800" dirty="0">
              <a:effectLst/>
              <a:latin typeface="Calibri (Body)"/>
              <a:ea typeface="Noto Sans Symbols"/>
              <a:cs typeface="Noto Sans Symbols"/>
            </a:endParaRPr>
          </a:p>
          <a:p>
            <a:pPr marL="342900" lvl="0" indent="-342900">
              <a:lnSpc>
                <a:spcPct val="107000"/>
              </a:lnSpc>
              <a:spcAft>
                <a:spcPts val="800"/>
              </a:spcAft>
              <a:buFont typeface="Arial" panose="020B0604020202020204" pitchFamily="34" charset="0"/>
              <a:buChar char="•"/>
              <a:tabLst>
                <a:tab pos="291465" algn="l"/>
                <a:tab pos="651510" algn="l"/>
              </a:tabLst>
            </a:pPr>
            <a:r>
              <a:rPr lang="en-AU" sz="800" dirty="0">
                <a:effectLst/>
                <a:latin typeface="Calibri (Body)"/>
                <a:ea typeface="Noto Sans Symbols"/>
                <a:cs typeface="Noto Sans Symbols"/>
              </a:rPr>
              <a:t>Dressings should be used in combination with other measures and shouldn’t be relied upon alone.</a:t>
            </a:r>
          </a:p>
          <a:p>
            <a:pPr marL="342900" lvl="0" indent="-342900">
              <a:lnSpc>
                <a:spcPct val="107000"/>
              </a:lnSpc>
              <a:spcAft>
                <a:spcPts val="800"/>
              </a:spcAft>
              <a:buFont typeface="Arial" panose="020B0604020202020204" pitchFamily="34" charset="0"/>
              <a:buChar char="•"/>
              <a:tabLst>
                <a:tab pos="291465" algn="l"/>
                <a:tab pos="651510" algn="l"/>
              </a:tabLst>
            </a:pPr>
            <a:endParaRPr lang="en-AU" sz="800" dirty="0">
              <a:effectLst/>
              <a:latin typeface="Calibri (Body)"/>
              <a:ea typeface="Noto Sans Symbols"/>
              <a:cs typeface="Noto Sans Symbols"/>
            </a:endParaRPr>
          </a:p>
          <a:p>
            <a:pPr marL="342900" lvl="0" indent="-342900">
              <a:lnSpc>
                <a:spcPct val="107000"/>
              </a:lnSpc>
              <a:spcAft>
                <a:spcPts val="800"/>
              </a:spcAft>
              <a:buFont typeface="Arial" panose="020B0604020202020204" pitchFamily="34" charset="0"/>
              <a:buChar char="•"/>
              <a:tabLst>
                <a:tab pos="291465" algn="l"/>
                <a:tab pos="651510" algn="l"/>
              </a:tabLst>
            </a:pPr>
            <a:r>
              <a:rPr lang="en-AU" sz="800" dirty="0">
                <a:effectLst/>
                <a:latin typeface="Calibri (Body)"/>
                <a:ea typeface="Noto Sans Symbols"/>
                <a:cs typeface="Noto Sans Symbols"/>
              </a:rPr>
              <a:t>The active ingredients in registered dressings are: </a:t>
            </a:r>
          </a:p>
          <a:p>
            <a:pPr marL="742950" lvl="1" indent="-285750">
              <a:lnSpc>
                <a:spcPct val="107000"/>
              </a:lnSpc>
              <a:spcAft>
                <a:spcPts val="800"/>
              </a:spcAft>
              <a:buFont typeface="Courier New" panose="02070309020205020404" pitchFamily="49" charset="0"/>
              <a:buChar char="o"/>
              <a:tabLst>
                <a:tab pos="291465" algn="l"/>
              </a:tabLst>
            </a:pPr>
            <a:r>
              <a:rPr lang="en-AU" sz="800" dirty="0" err="1">
                <a:effectLst/>
                <a:latin typeface="Calibri (Body)"/>
                <a:ea typeface="Courier New" panose="02070309020205020404" pitchFamily="49" charset="0"/>
                <a:cs typeface="Courier New" panose="02070309020205020404" pitchFamily="49" charset="0"/>
              </a:rPr>
              <a:t>cyromazine</a:t>
            </a:r>
            <a:r>
              <a:rPr lang="en-AU" sz="800" dirty="0">
                <a:effectLst/>
                <a:latin typeface="Calibri (Body)"/>
                <a:ea typeface="Courier New" panose="02070309020205020404" pitchFamily="49" charset="0"/>
                <a:cs typeface="Courier New" panose="02070309020205020404" pitchFamily="49" charset="0"/>
              </a:rPr>
              <a:t>;</a:t>
            </a:r>
          </a:p>
          <a:p>
            <a:pPr marL="742950" lvl="1" indent="-285750">
              <a:lnSpc>
                <a:spcPct val="107000"/>
              </a:lnSpc>
              <a:spcAft>
                <a:spcPts val="800"/>
              </a:spcAft>
              <a:buFont typeface="Courier New" panose="02070309020205020404" pitchFamily="49" charset="0"/>
              <a:buChar char="o"/>
              <a:tabLst>
                <a:tab pos="291465" algn="l"/>
              </a:tabLst>
            </a:pPr>
            <a:r>
              <a:rPr lang="en-AU" sz="800" dirty="0" err="1">
                <a:effectLst/>
                <a:latin typeface="Calibri (Body)"/>
                <a:ea typeface="Courier New" panose="02070309020205020404" pitchFamily="49" charset="0"/>
                <a:cs typeface="Courier New" panose="02070309020205020404" pitchFamily="49" charset="0"/>
              </a:rPr>
              <a:t>spinosad</a:t>
            </a:r>
            <a:r>
              <a:rPr lang="en-AU" sz="800" dirty="0">
                <a:effectLst/>
                <a:latin typeface="Calibri (Body)"/>
                <a:ea typeface="Courier New" panose="02070309020205020404" pitchFamily="49" charset="0"/>
                <a:cs typeface="Courier New" panose="02070309020205020404" pitchFamily="49" charset="0"/>
              </a:rPr>
              <a:t>;</a:t>
            </a:r>
          </a:p>
          <a:p>
            <a:pPr marL="742950" lvl="1" indent="-285750">
              <a:lnSpc>
                <a:spcPct val="107000"/>
              </a:lnSpc>
              <a:spcAft>
                <a:spcPts val="800"/>
              </a:spcAft>
              <a:buFont typeface="Courier New" panose="02070309020205020404" pitchFamily="49" charset="0"/>
              <a:buChar char="o"/>
              <a:tabLst>
                <a:tab pos="291465" algn="l"/>
              </a:tabLst>
            </a:pPr>
            <a:r>
              <a:rPr lang="en-AU" sz="800" dirty="0">
                <a:effectLst/>
                <a:latin typeface="Calibri (Body)"/>
                <a:ea typeface="Courier New" panose="02070309020205020404" pitchFamily="49" charset="0"/>
                <a:cs typeface="Courier New" panose="02070309020205020404" pitchFamily="49" charset="0"/>
              </a:rPr>
              <a:t>ivermectin; and</a:t>
            </a:r>
          </a:p>
          <a:p>
            <a:pPr marL="742950" lvl="1" indent="-285750">
              <a:lnSpc>
                <a:spcPct val="107000"/>
              </a:lnSpc>
              <a:spcAft>
                <a:spcPts val="800"/>
              </a:spcAft>
              <a:buFont typeface="Courier New" panose="02070309020205020404" pitchFamily="49" charset="0"/>
              <a:buChar char="o"/>
              <a:tabLst>
                <a:tab pos="291465" algn="l"/>
              </a:tabLst>
            </a:pPr>
            <a:r>
              <a:rPr lang="en-AU" sz="800" dirty="0">
                <a:effectLst/>
                <a:latin typeface="Calibri (Body)"/>
                <a:ea typeface="Courier New" panose="02070309020205020404" pitchFamily="49" charset="0"/>
                <a:cs typeface="Courier New" panose="02070309020205020404" pitchFamily="49" charset="0"/>
              </a:rPr>
              <a:t>diazinon.</a:t>
            </a:r>
          </a:p>
          <a:p>
            <a:pPr marL="342900" lvl="0" indent="-342900" algn="l" defTabSz="914400" rtl="0" eaLnBrk="1" latinLnBrk="0" hangingPunct="1">
              <a:lnSpc>
                <a:spcPct val="107000"/>
              </a:lnSpc>
              <a:spcAft>
                <a:spcPts val="800"/>
              </a:spcAft>
              <a:buFont typeface="Arial" panose="020B0604020202020204" pitchFamily="34" charset="0"/>
              <a:buChar char="●"/>
              <a:tabLst>
                <a:tab pos="291465" algn="l"/>
                <a:tab pos="651510" algn="l"/>
              </a:tabLst>
            </a:pPr>
            <a:endParaRPr lang="en-AU" sz="800" kern="1200" dirty="0">
              <a:solidFill>
                <a:schemeClr val="tx1"/>
              </a:solidFill>
              <a:effectLst/>
              <a:latin typeface="Calibri (Body)"/>
              <a:ea typeface="Courier New" panose="02070309020205020404" pitchFamily="49" charset="0"/>
              <a:cs typeface="Courier New" panose="02070309020205020404" pitchFamily="49" charset="0"/>
            </a:endParaRPr>
          </a:p>
          <a:p>
            <a:pPr marL="342900" lvl="0" indent="-342900" algn="l" defTabSz="914400" rtl="0" eaLnBrk="1" latinLnBrk="0" hangingPunct="1">
              <a:lnSpc>
                <a:spcPct val="107000"/>
              </a:lnSpc>
              <a:spcAft>
                <a:spcPts val="800"/>
              </a:spcAft>
              <a:buFont typeface="Arial" panose="020B0604020202020204" pitchFamily="34" charset="0"/>
              <a:buChar char="•"/>
              <a:tabLst>
                <a:tab pos="291465" algn="l"/>
                <a:tab pos="651510" algn="l"/>
              </a:tabLst>
            </a:pPr>
            <a:r>
              <a:rPr lang="en-AU" sz="800" kern="1200" dirty="0">
                <a:solidFill>
                  <a:schemeClr val="tx1"/>
                </a:solidFill>
                <a:effectLst/>
                <a:latin typeface="Calibri (Body)"/>
                <a:ea typeface="Calibri" panose="020F0502020204030204" pitchFamily="34" charset="0"/>
              </a:rPr>
              <a:t>Remember to keep accurate treatment records.</a:t>
            </a:r>
            <a:endParaRPr lang="en-AU" sz="800" kern="1200" dirty="0">
              <a:solidFill>
                <a:schemeClr val="tx1"/>
              </a:solidFill>
              <a:effectLst/>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66</a:t>
            </a:fld>
            <a:endParaRPr lang="en-AU"/>
          </a:p>
        </p:txBody>
      </p:sp>
    </p:spTree>
    <p:extLst>
      <p:ext uri="{BB962C8B-B14F-4D97-AF65-F5344CB8AC3E}">
        <p14:creationId xmlns:p14="http://schemas.microsoft.com/office/powerpoint/2010/main" val="31636477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291465" algn="l"/>
                <a:tab pos="651510" algn="l"/>
              </a:tabLst>
              <a:defRPr/>
            </a:pPr>
            <a:r>
              <a:rPr lang="en-AU" sz="900" kern="1200" dirty="0">
                <a:solidFill>
                  <a:schemeClr val="tx1"/>
                </a:solidFill>
                <a:effectLst/>
                <a:latin typeface="Calibri (Body)"/>
                <a:ea typeface="Noto Sans Symbols"/>
                <a:cs typeface="Noto Sans Symbols"/>
              </a:rPr>
              <a:t>As we heard earlier, you can access tools to help with chemical selection via </a:t>
            </a:r>
            <a:r>
              <a:rPr lang="en-AU" sz="900" kern="1200" dirty="0" err="1">
                <a:solidFill>
                  <a:schemeClr val="tx1"/>
                </a:solidFill>
                <a:effectLst/>
                <a:latin typeface="Calibri (Body)"/>
                <a:ea typeface="Noto Sans Symbols"/>
                <a:cs typeface="Noto Sans Symbols"/>
              </a:rPr>
              <a:t>FlyBoss</a:t>
            </a:r>
            <a:r>
              <a:rPr lang="en-AU" sz="900" kern="1200" dirty="0">
                <a:solidFill>
                  <a:schemeClr val="tx1"/>
                </a:solidFill>
                <a:effectLst/>
                <a:latin typeface="Calibri (Body)"/>
                <a:ea typeface="Noto Sans Symbols"/>
                <a:cs typeface="Noto Sans Symbols"/>
              </a:rPr>
              <a:t>.</a:t>
            </a:r>
          </a:p>
          <a:p>
            <a:pPr marL="171450" indent="-171450">
              <a:buFont typeface="Arial" panose="020B0604020202020204" pitchFamily="34" charset="0"/>
              <a:buChar char="•"/>
            </a:pPr>
            <a:endParaRPr lang="en-AU" sz="900" dirty="0">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67</a:t>
            </a:fld>
            <a:endParaRPr lang="en-AU"/>
          </a:p>
        </p:txBody>
      </p:sp>
    </p:spTree>
    <p:extLst>
      <p:ext uri="{BB962C8B-B14F-4D97-AF65-F5344CB8AC3E}">
        <p14:creationId xmlns:p14="http://schemas.microsoft.com/office/powerpoint/2010/main" val="32220088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800"/>
              </a:spcAft>
              <a:buFont typeface="Arial" panose="020B0604020202020204" pitchFamily="34" charset="0"/>
              <a:buChar char="•"/>
              <a:tabLst>
                <a:tab pos="291465" algn="l"/>
                <a:tab pos="651510" algn="l"/>
              </a:tabLst>
            </a:pPr>
            <a:r>
              <a:rPr lang="en-AU" sz="900" dirty="0">
                <a:effectLst/>
                <a:latin typeface="Calibri (Body)"/>
                <a:ea typeface="Noto Sans Symbols"/>
                <a:cs typeface="Noto Sans Symbols"/>
              </a:rPr>
              <a:t>Also remember that resistance of flies to chemicals is a growing concern as resistance reduces the effectiveness of treatment over time. </a:t>
            </a:r>
          </a:p>
          <a:p>
            <a:pPr marL="342900" lvl="0" indent="-342900">
              <a:lnSpc>
                <a:spcPct val="107000"/>
              </a:lnSpc>
              <a:spcAft>
                <a:spcPts val="800"/>
              </a:spcAft>
              <a:buFont typeface="Arial" panose="020B0604020202020204" pitchFamily="34" charset="0"/>
              <a:buChar char="•"/>
              <a:tabLst>
                <a:tab pos="291465" algn="l"/>
                <a:tab pos="651510" algn="l"/>
              </a:tabLst>
            </a:pPr>
            <a:endParaRPr lang="en-AU" sz="900" dirty="0">
              <a:effectLst/>
              <a:latin typeface="Calibri (Body)"/>
              <a:ea typeface="Noto Sans Symbols"/>
              <a:cs typeface="Noto Sans Symbols"/>
            </a:endParaRPr>
          </a:p>
          <a:p>
            <a:pPr marL="342900" lvl="0" indent="-342900">
              <a:lnSpc>
                <a:spcPct val="107000"/>
              </a:lnSpc>
              <a:spcAft>
                <a:spcPts val="800"/>
              </a:spcAft>
              <a:buFont typeface="Arial" panose="020B0604020202020204" pitchFamily="34" charset="0"/>
              <a:buChar char="•"/>
              <a:tabLst>
                <a:tab pos="291465" algn="l"/>
                <a:tab pos="651510" algn="l"/>
              </a:tabLst>
            </a:pPr>
            <a:r>
              <a:rPr lang="en-AU" sz="900" dirty="0">
                <a:effectLst/>
                <a:latin typeface="Calibri (Body)"/>
                <a:ea typeface="Noto Sans Symbols"/>
                <a:cs typeface="Noto Sans Symbols"/>
              </a:rPr>
              <a:t>That’s why it’s important to use chemicals properly for treatment, the same as prevention.</a:t>
            </a:r>
          </a:p>
          <a:p>
            <a:pPr marL="342900" lvl="0" indent="-342900">
              <a:lnSpc>
                <a:spcPct val="107000"/>
              </a:lnSpc>
              <a:spcAft>
                <a:spcPts val="800"/>
              </a:spcAft>
              <a:buFont typeface="Arial" panose="020B0604020202020204" pitchFamily="34" charset="0"/>
              <a:buChar char="•"/>
              <a:tabLst>
                <a:tab pos="291465" algn="l"/>
                <a:tab pos="651510" algn="l"/>
              </a:tabLst>
            </a:pPr>
            <a:endParaRPr lang="en-AU" sz="900" dirty="0">
              <a:effectLst/>
              <a:latin typeface="Calibri (Body)"/>
              <a:ea typeface="Noto Sans Symbols"/>
              <a:cs typeface="Noto Sans Symbols"/>
            </a:endParaRPr>
          </a:p>
          <a:p>
            <a:pPr marL="342900" lvl="0" indent="-342900">
              <a:lnSpc>
                <a:spcPct val="107000"/>
              </a:lnSpc>
              <a:spcAft>
                <a:spcPts val="800"/>
              </a:spcAft>
              <a:buFont typeface="Arial" panose="020B0604020202020204" pitchFamily="34" charset="0"/>
              <a:buChar char="•"/>
              <a:tabLst>
                <a:tab pos="291465" algn="l"/>
                <a:tab pos="651510" algn="l"/>
              </a:tabLst>
            </a:pPr>
            <a:r>
              <a:rPr lang="en-AU" sz="900" dirty="0">
                <a:effectLst/>
                <a:latin typeface="Calibri (Body)"/>
                <a:ea typeface="Noto Sans Symbols"/>
                <a:cs typeface="Noto Sans Symbols"/>
              </a:rPr>
              <a:t>Be aware that some chemicals used as dressings may not kill maggots. </a:t>
            </a:r>
          </a:p>
          <a:p>
            <a:pPr marL="342900" lvl="0" indent="-342900">
              <a:lnSpc>
                <a:spcPct val="107000"/>
              </a:lnSpc>
              <a:spcAft>
                <a:spcPts val="800"/>
              </a:spcAft>
              <a:buFont typeface="Arial" panose="020B0604020202020204" pitchFamily="34" charset="0"/>
              <a:buChar char="•"/>
              <a:tabLst>
                <a:tab pos="291465" algn="l"/>
                <a:tab pos="651510" algn="l"/>
              </a:tabLst>
            </a:pPr>
            <a:endParaRPr lang="en-AU" sz="900" dirty="0">
              <a:effectLst/>
              <a:latin typeface="Calibri (Body)"/>
              <a:ea typeface="Noto Sans Symbols"/>
              <a:cs typeface="Noto Sans Symbols"/>
            </a:endParaRPr>
          </a:p>
          <a:p>
            <a:pPr marL="342900" lvl="0" indent="-342900">
              <a:lnSpc>
                <a:spcPct val="107000"/>
              </a:lnSpc>
              <a:spcAft>
                <a:spcPts val="800"/>
              </a:spcAft>
              <a:buFont typeface="Arial" panose="020B0604020202020204" pitchFamily="34" charset="0"/>
              <a:buChar char="•"/>
              <a:tabLst>
                <a:tab pos="291465" algn="l"/>
                <a:tab pos="651510" algn="l"/>
              </a:tabLst>
            </a:pPr>
            <a:r>
              <a:rPr lang="en-AU" sz="900" dirty="0">
                <a:effectLst/>
                <a:latin typeface="Calibri (Body)"/>
                <a:ea typeface="Noto Sans Symbols"/>
                <a:cs typeface="Noto Sans Symbols"/>
              </a:rPr>
              <a:t>Don’t forget the two factsheets you heard about earlier in relation to chemical resistance which are available by searching for “resistance management strategies” on </a:t>
            </a:r>
            <a:r>
              <a:rPr lang="en-AU" sz="900" dirty="0" err="1">
                <a:effectLst/>
                <a:latin typeface="Calibri (Body)"/>
                <a:ea typeface="Noto Sans Symbols"/>
                <a:cs typeface="Noto Sans Symbols"/>
              </a:rPr>
              <a:t>FlyBoss</a:t>
            </a:r>
            <a:r>
              <a:rPr lang="en-AU" sz="900" dirty="0">
                <a:effectLst/>
                <a:latin typeface="Calibri (Body)"/>
                <a:ea typeface="Noto Sans Symbols"/>
                <a:cs typeface="Noto Sans Symbols"/>
              </a:rPr>
              <a:t>.</a:t>
            </a:r>
          </a:p>
          <a:p>
            <a:pPr marL="171450" indent="-171450">
              <a:buFont typeface="Arial" panose="020B0604020202020204" pitchFamily="34" charset="0"/>
              <a:buChar char="•"/>
            </a:pPr>
            <a:endParaRPr lang="en-AU" sz="900" dirty="0">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68</a:t>
            </a:fld>
            <a:endParaRPr lang="en-AU"/>
          </a:p>
        </p:txBody>
      </p:sp>
    </p:spTree>
    <p:extLst>
      <p:ext uri="{BB962C8B-B14F-4D97-AF65-F5344CB8AC3E}">
        <p14:creationId xmlns:p14="http://schemas.microsoft.com/office/powerpoint/2010/main" val="9011391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gn="l" defTabSz="914400" rtl="0" eaLnBrk="1" latinLnBrk="0" hangingPunct="1">
              <a:lnSpc>
                <a:spcPct val="107000"/>
              </a:lnSpc>
              <a:spcAft>
                <a:spcPts val="800"/>
              </a:spcAft>
              <a:buFont typeface="Arial" panose="020B0604020202020204" pitchFamily="34" charset="0"/>
              <a:buChar char="•"/>
              <a:tabLst>
                <a:tab pos="291465" algn="l"/>
                <a:tab pos="651510" algn="l"/>
              </a:tabLst>
            </a:pPr>
            <a:r>
              <a:rPr lang="en-AU" sz="900" kern="1200" dirty="0">
                <a:solidFill>
                  <a:schemeClr val="tx1"/>
                </a:solidFill>
                <a:effectLst/>
                <a:latin typeface="Calibri (Body)"/>
                <a:ea typeface="Calibri" panose="020F0502020204030204" pitchFamily="34" charset="0"/>
              </a:rPr>
              <a:t>Another important treatment activity is treating the cause of additional strike.</a:t>
            </a:r>
            <a:endParaRPr lang="en-AU" sz="900" kern="1200" dirty="0">
              <a:solidFill>
                <a:schemeClr val="tx1"/>
              </a:solidFill>
              <a:effectLst/>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69</a:t>
            </a:fld>
            <a:endParaRPr lang="en-AU"/>
          </a:p>
        </p:txBody>
      </p:sp>
    </p:spTree>
    <p:extLst>
      <p:ext uri="{BB962C8B-B14F-4D97-AF65-F5344CB8AC3E}">
        <p14:creationId xmlns:p14="http://schemas.microsoft.com/office/powerpoint/2010/main" val="3183241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mn-lt"/>
                <a:ea typeface="Noto Sans Symbols"/>
                <a:cs typeface="Noto Sans Symbols"/>
              </a:rPr>
              <a:t>There are three basic conditions required for flystrike to occur:</a:t>
            </a:r>
          </a:p>
          <a:p>
            <a:pPr marL="742950" lvl="1" indent="-285750">
              <a:lnSpc>
                <a:spcPct val="107000"/>
              </a:lnSpc>
              <a:spcAft>
                <a:spcPts val="300"/>
              </a:spcAft>
              <a:buFont typeface="Courier New" panose="02070309020205020404" pitchFamily="49" charset="0"/>
              <a:buChar char="o"/>
            </a:pPr>
            <a:r>
              <a:rPr lang="en-AU" sz="900" u="none" dirty="0">
                <a:solidFill>
                  <a:srgbClr val="000000"/>
                </a:solidFill>
                <a:effectLst/>
                <a:latin typeface="+mn-lt"/>
                <a:ea typeface="Courier New" panose="02070309020205020404" pitchFamily="49" charset="0"/>
                <a:cs typeface="Courier New" panose="02070309020205020404" pitchFamily="49" charset="0"/>
              </a:rPr>
              <a:t>presence of susceptible sheep; </a:t>
            </a:r>
          </a:p>
          <a:p>
            <a:pPr marL="742950" lvl="1" indent="-285750">
              <a:lnSpc>
                <a:spcPct val="107000"/>
              </a:lnSpc>
              <a:spcAft>
                <a:spcPts val="300"/>
              </a:spcAft>
              <a:buFont typeface="Courier New" panose="02070309020205020404" pitchFamily="49" charset="0"/>
              <a:buChar char="o"/>
            </a:pPr>
            <a:r>
              <a:rPr lang="en-AU" sz="900" u="none" dirty="0">
                <a:solidFill>
                  <a:srgbClr val="000000"/>
                </a:solidFill>
                <a:effectLst/>
                <a:latin typeface="+mn-lt"/>
                <a:ea typeface="Courier New" panose="02070309020205020404" pitchFamily="49" charset="0"/>
                <a:cs typeface="Courier New" panose="02070309020205020404" pitchFamily="49" charset="0"/>
              </a:rPr>
              <a:t>presence of flies; and</a:t>
            </a:r>
          </a:p>
          <a:p>
            <a:pPr marL="742950" lvl="1" indent="-285750" algn="l" defTabSz="914400" rtl="0" eaLnBrk="1" latinLnBrk="0" hangingPunct="1">
              <a:lnSpc>
                <a:spcPct val="107000"/>
              </a:lnSpc>
              <a:spcAft>
                <a:spcPts val="300"/>
              </a:spcAft>
              <a:buFont typeface="Courier New" panose="02070309020205020404" pitchFamily="49" charset="0"/>
              <a:buChar char="o"/>
            </a:pPr>
            <a:r>
              <a:rPr lang="en-AU" sz="900" u="none" kern="1200" dirty="0">
                <a:solidFill>
                  <a:srgbClr val="000000"/>
                </a:solidFill>
                <a:effectLst/>
                <a:latin typeface="+mn-lt"/>
                <a:ea typeface="Calibri" panose="020F0502020204030204" pitchFamily="34" charset="0"/>
                <a:cs typeface="Courier New" panose="02070309020205020404" pitchFamily="49" charset="0"/>
              </a:rPr>
              <a:t>favourable weather conditions.</a:t>
            </a:r>
            <a:endParaRPr lang="en-AU" sz="900" u="none" kern="1200" dirty="0">
              <a:solidFill>
                <a:srgbClr val="000000"/>
              </a:solidFill>
              <a:effectLst/>
              <a:latin typeface="+mn-lt"/>
              <a:cs typeface="Courier New" panose="02070309020205020404" pitchFamily="49" charset="0"/>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7</a:t>
            </a:fld>
            <a:endParaRPr lang="en-AU"/>
          </a:p>
        </p:txBody>
      </p:sp>
    </p:spTree>
    <p:extLst>
      <p:ext uri="{BB962C8B-B14F-4D97-AF65-F5344CB8AC3E}">
        <p14:creationId xmlns:p14="http://schemas.microsoft.com/office/powerpoint/2010/main" val="41387093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800"/>
              </a:spcAft>
              <a:buFont typeface="Arial" panose="020B0604020202020204" pitchFamily="34" charset="0"/>
              <a:buChar char="•"/>
              <a:tabLst>
                <a:tab pos="291465" algn="l"/>
                <a:tab pos="651510" algn="l"/>
              </a:tabLst>
            </a:pPr>
            <a:r>
              <a:rPr lang="en-AU" sz="900" dirty="0">
                <a:effectLst/>
                <a:latin typeface="Calibri (Body)"/>
                <a:ea typeface="Noto Sans Symbols"/>
                <a:cs typeface="Noto Sans Symbols"/>
              </a:rPr>
              <a:t>Remember, to complete their lifecycle, female adult flies must have access to feeds that are rich in protein.</a:t>
            </a:r>
          </a:p>
          <a:p>
            <a:pPr marL="342900" lvl="0" indent="-342900">
              <a:lnSpc>
                <a:spcPct val="107000"/>
              </a:lnSpc>
              <a:spcAft>
                <a:spcPts val="800"/>
              </a:spcAft>
              <a:buFont typeface="Arial" panose="020B0604020202020204" pitchFamily="34" charset="0"/>
              <a:buChar char="•"/>
              <a:tabLst>
                <a:tab pos="291465" algn="l"/>
                <a:tab pos="651510" algn="l"/>
              </a:tabLst>
            </a:pPr>
            <a:endParaRPr lang="en-AU" sz="900" dirty="0">
              <a:effectLst/>
              <a:latin typeface="Calibri (Body)"/>
              <a:ea typeface="Noto Sans Symbols"/>
              <a:cs typeface="Noto Sans Symbols"/>
            </a:endParaRPr>
          </a:p>
          <a:p>
            <a:pPr marL="342900" lvl="0" indent="-342900">
              <a:lnSpc>
                <a:spcPct val="107000"/>
              </a:lnSpc>
              <a:spcAft>
                <a:spcPts val="800"/>
              </a:spcAft>
              <a:buFont typeface="Arial" panose="020B0604020202020204" pitchFamily="34" charset="0"/>
              <a:buChar char="•"/>
              <a:tabLst>
                <a:tab pos="291465" algn="l"/>
                <a:tab pos="651510" algn="l"/>
              </a:tabLst>
            </a:pPr>
            <a:r>
              <a:rPr lang="en-AU" sz="900" dirty="0">
                <a:effectLst/>
                <a:latin typeface="Calibri (Body)"/>
                <a:ea typeface="Noto Sans Symbols"/>
                <a:cs typeface="Noto Sans Symbols"/>
              </a:rPr>
              <a:t>Preventing additional strike means breaking the blowfly lifecycle by removing sources of protein including carcases, household waste and any fleece or waste animal matter (</a:t>
            </a:r>
            <a:r>
              <a:rPr lang="en-AU" sz="900" dirty="0" err="1">
                <a:effectLst/>
                <a:latin typeface="Calibri (Body)"/>
                <a:ea typeface="Noto Sans Symbols"/>
                <a:cs typeface="Noto Sans Symbols"/>
              </a:rPr>
              <a:t>dags</a:t>
            </a:r>
            <a:r>
              <a:rPr lang="en-AU" sz="900" dirty="0">
                <a:effectLst/>
                <a:latin typeface="Calibri (Body)"/>
                <a:ea typeface="Noto Sans Symbols"/>
                <a:cs typeface="Noto Sans Symbols"/>
              </a:rPr>
              <a:t>, dirty wool pieces, horn tips, tails etc).</a:t>
            </a:r>
          </a:p>
          <a:p>
            <a:pPr marL="342900" lvl="0" indent="-342900">
              <a:lnSpc>
                <a:spcPct val="107000"/>
              </a:lnSpc>
              <a:spcAft>
                <a:spcPts val="800"/>
              </a:spcAft>
              <a:buFont typeface="Arial" panose="020B0604020202020204" pitchFamily="34" charset="0"/>
              <a:buChar char="•"/>
              <a:tabLst>
                <a:tab pos="291465" algn="l"/>
                <a:tab pos="651510" algn="l"/>
              </a:tabLst>
            </a:pPr>
            <a:endParaRPr lang="en-AU" sz="900" dirty="0">
              <a:effectLst/>
              <a:latin typeface="Calibri (Body)"/>
              <a:ea typeface="Noto Sans Symbols"/>
              <a:cs typeface="Noto Sans Symbols"/>
            </a:endParaRPr>
          </a:p>
          <a:p>
            <a:pPr marL="342900" lvl="0" indent="-342900">
              <a:lnSpc>
                <a:spcPct val="107000"/>
              </a:lnSpc>
              <a:spcAft>
                <a:spcPts val="800"/>
              </a:spcAft>
              <a:buFont typeface="Arial" panose="020B0604020202020204" pitchFamily="34" charset="0"/>
              <a:buChar char="•"/>
              <a:tabLst>
                <a:tab pos="291465" algn="l"/>
                <a:tab pos="651510" algn="l"/>
              </a:tabLst>
            </a:pPr>
            <a:r>
              <a:rPr lang="en-AU" sz="900" dirty="0">
                <a:effectLst/>
                <a:latin typeface="Calibri (Body)"/>
                <a:ea typeface="Noto Sans Symbols"/>
                <a:cs typeface="Noto Sans Symbols"/>
              </a:rPr>
              <a:t>Killing maggots when you treat flystrike is also very important as obviously this breaks the lifecycle.</a:t>
            </a:r>
          </a:p>
          <a:p>
            <a:pPr marL="342900" lvl="0" indent="-342900">
              <a:lnSpc>
                <a:spcPct val="107000"/>
              </a:lnSpc>
              <a:spcAft>
                <a:spcPts val="800"/>
              </a:spcAft>
              <a:buFont typeface="Arial" panose="020B0604020202020204" pitchFamily="34" charset="0"/>
              <a:buChar char="•"/>
              <a:tabLst>
                <a:tab pos="291465" algn="l"/>
                <a:tab pos="651510" algn="l"/>
              </a:tabLst>
            </a:pPr>
            <a:endParaRPr lang="en-AU" sz="900" dirty="0">
              <a:effectLst/>
              <a:latin typeface="Calibri (Body)"/>
              <a:ea typeface="Noto Sans Symbols"/>
              <a:cs typeface="Noto Sans Symbols"/>
            </a:endParaRPr>
          </a:p>
          <a:p>
            <a:pPr marL="342900" lvl="0" indent="-342900">
              <a:lnSpc>
                <a:spcPct val="107000"/>
              </a:lnSpc>
              <a:spcAft>
                <a:spcPts val="800"/>
              </a:spcAft>
              <a:buFont typeface="Arial" panose="020B0604020202020204" pitchFamily="34" charset="0"/>
              <a:buChar char="•"/>
              <a:tabLst>
                <a:tab pos="291465" algn="l"/>
                <a:tab pos="651510" algn="l"/>
              </a:tabLst>
            </a:pPr>
            <a:r>
              <a:rPr lang="en-AU" sz="900" dirty="0">
                <a:effectLst/>
                <a:latin typeface="Calibri (Body)"/>
                <a:ea typeface="Noto Sans Symbols"/>
                <a:cs typeface="Noto Sans Symbols"/>
              </a:rPr>
              <a:t>Even maggots that have been treated with dressings should be killed as these may hatch into flies that are resistant to chemical treatments.</a:t>
            </a:r>
          </a:p>
          <a:p>
            <a:pPr marL="342900" lvl="0" indent="-342900">
              <a:lnSpc>
                <a:spcPct val="107000"/>
              </a:lnSpc>
              <a:spcAft>
                <a:spcPts val="800"/>
              </a:spcAft>
              <a:buFont typeface="Arial" panose="020B0604020202020204" pitchFamily="34" charset="0"/>
              <a:buChar char="•"/>
              <a:tabLst>
                <a:tab pos="291465" algn="l"/>
                <a:tab pos="651510" algn="l"/>
              </a:tabLst>
            </a:pPr>
            <a:endParaRPr lang="en-AU" sz="900" dirty="0">
              <a:effectLst/>
              <a:latin typeface="Calibri (Body)"/>
              <a:ea typeface="Noto Sans Symbols"/>
              <a:cs typeface="Noto Sans Symbols"/>
            </a:endParaRPr>
          </a:p>
          <a:p>
            <a:pPr marL="342900" lvl="0" indent="-342900">
              <a:lnSpc>
                <a:spcPct val="107000"/>
              </a:lnSpc>
              <a:spcAft>
                <a:spcPts val="800"/>
              </a:spcAft>
              <a:buFont typeface="Arial" panose="020B0604020202020204" pitchFamily="34" charset="0"/>
              <a:buChar char="•"/>
              <a:tabLst>
                <a:tab pos="291465" algn="l"/>
                <a:tab pos="651510" algn="l"/>
              </a:tabLst>
            </a:pPr>
            <a:r>
              <a:rPr lang="en-AU" sz="900" dirty="0">
                <a:effectLst/>
                <a:latin typeface="Calibri (Body)"/>
                <a:ea typeface="Calibri" panose="020F0502020204030204" pitchFamily="34" charset="0"/>
              </a:rPr>
              <a:t>And remember, because flies do not generally travel far, managing them at isolated sites and a property level can make a significant difference to the broader spread of flies.</a:t>
            </a:r>
            <a:endParaRPr lang="en-AU" sz="900" dirty="0">
              <a:effectLst/>
              <a:latin typeface="Calibri (Body)"/>
              <a:ea typeface="Noto Sans Symbols"/>
              <a:cs typeface="Noto Sans Symbols"/>
            </a:endParaRPr>
          </a:p>
          <a:p>
            <a:pPr marL="0" indent="0">
              <a:buFont typeface="Arial" panose="020B0604020202020204" pitchFamily="34" charset="0"/>
              <a:buNone/>
            </a:pPr>
            <a:endParaRPr lang="en-AU" sz="900" dirty="0">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70</a:t>
            </a:fld>
            <a:endParaRPr lang="en-AU"/>
          </a:p>
        </p:txBody>
      </p:sp>
    </p:spTree>
    <p:extLst>
      <p:ext uri="{BB962C8B-B14F-4D97-AF65-F5344CB8AC3E}">
        <p14:creationId xmlns:p14="http://schemas.microsoft.com/office/powerpoint/2010/main" val="2439623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Calibri (Body)"/>
                <a:ea typeface="Noto Sans Symbols"/>
                <a:cs typeface="Noto Sans Symbols"/>
              </a:rPr>
              <a:t>In summary, when it comes to treating </a:t>
            </a:r>
            <a:r>
              <a:rPr lang="en-AU" sz="900" dirty="0" err="1">
                <a:solidFill>
                  <a:srgbClr val="000000"/>
                </a:solidFill>
                <a:effectLst/>
                <a:latin typeface="Calibri (Body)"/>
                <a:ea typeface="Noto Sans Symbols"/>
                <a:cs typeface="Noto Sans Symbols"/>
              </a:rPr>
              <a:t>flystruck</a:t>
            </a:r>
            <a:r>
              <a:rPr lang="en-AU" sz="900" dirty="0">
                <a:solidFill>
                  <a:srgbClr val="000000"/>
                </a:solidFill>
                <a:effectLst/>
                <a:latin typeface="Calibri (Body)"/>
                <a:ea typeface="Noto Sans Symbols"/>
                <a:cs typeface="Noto Sans Symbols"/>
              </a:rPr>
              <a:t> sheep, make sure you use a combination of treatment activities and that you don’t rely on one single activity alone.</a:t>
            </a:r>
          </a:p>
          <a:p>
            <a:pPr marL="342900" lvl="0" indent="-342900">
              <a:lnSpc>
                <a:spcPct val="107000"/>
              </a:lnSpc>
              <a:spcAft>
                <a:spcPts val="300"/>
              </a:spcAft>
              <a:buFont typeface="Arial" panose="020B0604020202020204" pitchFamily="34" charset="0"/>
              <a:buChar char="•"/>
            </a:pP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Calibri (Body)"/>
                <a:ea typeface="Noto Sans Symbols"/>
                <a:cs typeface="Noto Sans Symbols"/>
              </a:rPr>
              <a:t>It’s important to make sure all </a:t>
            </a:r>
            <a:r>
              <a:rPr lang="en-AU" sz="900" dirty="0" err="1">
                <a:solidFill>
                  <a:srgbClr val="000000"/>
                </a:solidFill>
                <a:effectLst/>
                <a:latin typeface="Calibri (Body)"/>
                <a:ea typeface="Noto Sans Symbols"/>
                <a:cs typeface="Noto Sans Symbols"/>
              </a:rPr>
              <a:t>flystruck</a:t>
            </a:r>
            <a:r>
              <a:rPr lang="en-AU" sz="900" dirty="0">
                <a:solidFill>
                  <a:srgbClr val="000000"/>
                </a:solidFill>
                <a:effectLst/>
                <a:latin typeface="Calibri (Body)"/>
                <a:ea typeface="Noto Sans Symbols"/>
                <a:cs typeface="Noto Sans Symbols"/>
              </a:rPr>
              <a:t> sheep are effectively treated, all maggots are killed and sources of protein are removed to aid the sheep’s recovery and to prevent additional strikes.</a:t>
            </a:r>
          </a:p>
          <a:p>
            <a:pPr marL="342900" lvl="0" indent="-342900">
              <a:lnSpc>
                <a:spcPct val="107000"/>
              </a:lnSpc>
              <a:spcAft>
                <a:spcPts val="300"/>
              </a:spcAft>
              <a:buFont typeface="Arial" panose="020B0604020202020204" pitchFamily="34" charset="0"/>
              <a:buChar char="•"/>
            </a:pPr>
            <a:endParaRPr lang="en-AU" sz="900" dirty="0">
              <a:solidFill>
                <a:srgbClr val="000000"/>
              </a:solidFill>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Calibri (Body)"/>
                <a:ea typeface="Calibri" panose="020F0502020204030204" pitchFamily="34" charset="0"/>
              </a:rPr>
              <a:t>Treatment of flystrike should be considered as part of a larger flystrike management plan which also incorporations prevention and monitoring activities, as we’ve heard about today.</a:t>
            </a:r>
            <a:endParaRPr lang="en-AU" sz="900" dirty="0">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71</a:t>
            </a:fld>
            <a:endParaRPr lang="en-AU"/>
          </a:p>
        </p:txBody>
      </p:sp>
    </p:spTree>
    <p:extLst>
      <p:ext uri="{BB962C8B-B14F-4D97-AF65-F5344CB8AC3E}">
        <p14:creationId xmlns:p14="http://schemas.microsoft.com/office/powerpoint/2010/main" val="28340848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pPr>
            <a:r>
              <a:rPr lang="en-AU" sz="900" dirty="0">
                <a:solidFill>
                  <a:srgbClr val="000000"/>
                </a:solidFill>
                <a:effectLst/>
                <a:latin typeface="Calibri (Body)"/>
                <a:ea typeface="Noto Sans Symbols"/>
                <a:cs typeface="Noto Sans Symbols"/>
              </a:rPr>
              <a:t>That’s the end of our section on treatment and takes us to the end of three sections we had planned for today.</a:t>
            </a:r>
          </a:p>
          <a:p>
            <a:pPr marL="342900" lvl="0" indent="-342900">
              <a:lnSpc>
                <a:spcPct val="107000"/>
              </a:lnSpc>
              <a:spcAft>
                <a:spcPts val="300"/>
              </a:spcAft>
              <a:buFont typeface="Arial" panose="020B0604020202020204" pitchFamily="34" charset="0"/>
              <a:buChar char="•"/>
            </a:pPr>
            <a:endParaRPr lang="en-AU" sz="900" dirty="0">
              <a:effectLst/>
              <a:latin typeface="Calibri (Body)"/>
              <a:ea typeface="Noto Sans Symbols"/>
              <a:cs typeface="Noto Sans Symbols"/>
            </a:endParaRPr>
          </a:p>
          <a:p>
            <a:pPr marL="342900" lvl="0" indent="-342900">
              <a:lnSpc>
                <a:spcPct val="107000"/>
              </a:lnSpc>
              <a:spcAft>
                <a:spcPts val="800"/>
              </a:spcAft>
              <a:buFont typeface="Arial" panose="020B0604020202020204" pitchFamily="34" charset="0"/>
              <a:buChar char="•"/>
            </a:pPr>
            <a:r>
              <a:rPr lang="en-AU" sz="900" dirty="0">
                <a:solidFill>
                  <a:srgbClr val="000000"/>
                </a:solidFill>
                <a:effectLst/>
                <a:latin typeface="Calibri (Body)"/>
                <a:ea typeface="Noto Sans Symbols"/>
                <a:cs typeface="Noto Sans Symbols"/>
              </a:rPr>
              <a:t>Before we move onto questions, just a final summary about key points from today.</a:t>
            </a:r>
            <a:endParaRPr lang="en-AU" sz="900" dirty="0">
              <a:effectLst/>
              <a:latin typeface="Calibri (Body)"/>
              <a:ea typeface="Noto Sans Symbols"/>
              <a:cs typeface="Noto Sans Symbols"/>
            </a:endParaRPr>
          </a:p>
          <a:p>
            <a:pPr marL="0" indent="0">
              <a:buFont typeface="Arial" panose="020B0604020202020204" pitchFamily="34" charset="0"/>
              <a:buNone/>
            </a:pPr>
            <a:endParaRPr lang="en-AU" sz="900" dirty="0">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72</a:t>
            </a:fld>
            <a:endParaRPr lang="en-AU"/>
          </a:p>
        </p:txBody>
      </p:sp>
    </p:spTree>
    <p:extLst>
      <p:ext uri="{BB962C8B-B14F-4D97-AF65-F5344CB8AC3E}">
        <p14:creationId xmlns:p14="http://schemas.microsoft.com/office/powerpoint/2010/main" val="37346215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800"/>
              </a:spcAft>
              <a:buFont typeface="Arial" panose="020B0604020202020204" pitchFamily="34" charset="0"/>
              <a:buChar char="•"/>
            </a:pPr>
            <a:r>
              <a:rPr lang="en-AU" sz="900" dirty="0">
                <a:solidFill>
                  <a:schemeClr val="tx1"/>
                </a:solidFill>
                <a:effectLst/>
                <a:latin typeface="Calibri (Body)"/>
                <a:ea typeface="Noto Sans Symbols"/>
                <a:cs typeface="Noto Sans Symbols"/>
              </a:rPr>
              <a:t>Prevention, monitoring and treatment activities are all important but preventing flystrike is key.</a:t>
            </a:r>
          </a:p>
          <a:p>
            <a:pPr marL="342900" lvl="0" indent="-342900">
              <a:lnSpc>
                <a:spcPct val="107000"/>
              </a:lnSpc>
              <a:spcAft>
                <a:spcPts val="800"/>
              </a:spcAft>
              <a:buFont typeface="Arial" panose="020B0604020202020204" pitchFamily="34" charset="0"/>
              <a:buChar char="•"/>
            </a:pPr>
            <a:endParaRPr lang="en-AU" sz="900" dirty="0">
              <a:solidFill>
                <a:schemeClr val="tx1"/>
              </a:solidFill>
              <a:effectLst/>
              <a:latin typeface="Calibri (Body)"/>
              <a:ea typeface="Noto Sans Symbols"/>
              <a:cs typeface="Noto Sans Symbols"/>
            </a:endParaRPr>
          </a:p>
          <a:p>
            <a:pPr marL="342900" marR="0" lvl="0" indent="-342900" algn="l" defTabSz="685983"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sz="900" dirty="0">
                <a:solidFill>
                  <a:schemeClr val="tx1"/>
                </a:solidFill>
                <a:latin typeface="Calibri (Body)"/>
                <a:cs typeface="Times New Roman" panose="02020603050405020304" pitchFamily="18" charset="0"/>
              </a:rPr>
              <a:t>Have an integrated plan for p</a:t>
            </a:r>
            <a:r>
              <a:rPr lang="en-AU" sz="900" dirty="0">
                <a:solidFill>
                  <a:schemeClr val="tx1"/>
                </a:solidFill>
                <a:effectLst/>
                <a:latin typeface="Calibri (Body)"/>
                <a:ea typeface="Calibri" panose="020F0502020204030204" pitchFamily="34" charset="0"/>
                <a:cs typeface="Times New Roman" panose="02020603050405020304" pitchFamily="18" charset="0"/>
              </a:rPr>
              <a:t>revention, monitoring and treatment and review it regularly</a:t>
            </a:r>
            <a:r>
              <a:rPr lang="en-AU" sz="900" dirty="0">
                <a:solidFill>
                  <a:schemeClr val="tx1"/>
                </a:solidFill>
                <a:effectLst/>
                <a:latin typeface="Calibri (Body)"/>
                <a:ea typeface="+mn-ea"/>
                <a:cs typeface="Times New Roman" panose="02020603050405020304" pitchFamily="18" charset="0"/>
              </a:rPr>
              <a:t>. </a:t>
            </a:r>
          </a:p>
          <a:p>
            <a:pPr marL="685891" marR="0" lvl="1" indent="-342900" algn="l" defTabSz="685983"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lang="en-AU" sz="900" dirty="0">
                <a:solidFill>
                  <a:schemeClr val="tx1"/>
                </a:solidFill>
                <a:effectLst/>
                <a:latin typeface="Calibri (Body)"/>
                <a:ea typeface="Noto Sans Symbols"/>
                <a:cs typeface="Noto Sans Symbols"/>
              </a:rPr>
              <a:t>No single preventative, monitoring or treatment activity should be relied upon alone. Remember it’s a strategy, we’re using them all together.</a:t>
            </a:r>
          </a:p>
          <a:p>
            <a:pPr marL="342900" lvl="0" indent="-342900">
              <a:lnSpc>
                <a:spcPct val="107000"/>
              </a:lnSpc>
              <a:spcAft>
                <a:spcPts val="800"/>
              </a:spcAft>
              <a:buFont typeface="Arial" panose="020B0604020202020204" pitchFamily="34" charset="0"/>
              <a:buChar char="•"/>
            </a:pPr>
            <a:endParaRPr lang="en-AU" sz="900" dirty="0">
              <a:solidFill>
                <a:schemeClr val="tx1"/>
              </a:solidFill>
              <a:effectLst/>
              <a:latin typeface="Calibri (Body)"/>
              <a:ea typeface="Noto Sans Symbols"/>
              <a:cs typeface="Noto Sans Symbols"/>
            </a:endParaRPr>
          </a:p>
          <a:p>
            <a:pPr marL="342900" lvl="0" indent="-342900">
              <a:lnSpc>
                <a:spcPct val="107000"/>
              </a:lnSpc>
              <a:spcAft>
                <a:spcPts val="800"/>
              </a:spcAft>
              <a:buFont typeface="Arial" panose="020B0604020202020204" pitchFamily="34" charset="0"/>
              <a:buChar char="•"/>
            </a:pPr>
            <a:r>
              <a:rPr lang="en-AU" sz="900" dirty="0">
                <a:solidFill>
                  <a:schemeClr val="tx1"/>
                </a:solidFill>
                <a:effectLst/>
                <a:latin typeface="Calibri (Body)"/>
                <a:ea typeface="Noto Sans Symbols"/>
                <a:cs typeface="Noto Sans Symbols"/>
              </a:rPr>
              <a:t>These prevention, monitoring and treatment activities need to consider sheep, flies and weather holistically.</a:t>
            </a:r>
          </a:p>
          <a:p>
            <a:pPr marL="342900" lvl="0" indent="-342900">
              <a:lnSpc>
                <a:spcPct val="107000"/>
              </a:lnSpc>
              <a:spcAft>
                <a:spcPts val="800"/>
              </a:spcAft>
              <a:buFont typeface="Arial" panose="020B0604020202020204" pitchFamily="34" charset="0"/>
              <a:buChar char="•"/>
            </a:pPr>
            <a:endParaRPr lang="en-AU" sz="900" dirty="0">
              <a:solidFill>
                <a:schemeClr val="tx1"/>
              </a:solidFill>
              <a:effectLst/>
              <a:latin typeface="Calibri (Body)"/>
              <a:ea typeface="Noto Sans Symbols"/>
              <a:cs typeface="Noto Sans Symbols"/>
            </a:endParaRPr>
          </a:p>
          <a:p>
            <a:pPr marL="342900" lvl="0" indent="-342900" algn="l" defTabSz="914400" rtl="0" eaLnBrk="1" latinLnBrk="0" hangingPunct="1">
              <a:lnSpc>
                <a:spcPct val="107000"/>
              </a:lnSpc>
              <a:spcAft>
                <a:spcPts val="800"/>
              </a:spcAft>
              <a:buFont typeface="Arial" panose="020B0604020202020204" pitchFamily="34" charset="0"/>
              <a:buChar char="•"/>
            </a:pPr>
            <a:r>
              <a:rPr lang="en-AU" sz="900" kern="1200" dirty="0">
                <a:solidFill>
                  <a:schemeClr val="tx1"/>
                </a:solidFill>
                <a:effectLst/>
                <a:latin typeface="Calibri (Body)"/>
                <a:ea typeface="Calibri" panose="020F0502020204030204" pitchFamily="34" charset="0"/>
              </a:rPr>
              <a:t>Thank you everyone for your attention, I’ll hand over to </a:t>
            </a:r>
            <a:r>
              <a:rPr lang="en-AU" sz="900" i="1" kern="1200" dirty="0">
                <a:solidFill>
                  <a:schemeClr val="tx1"/>
                </a:solidFill>
                <a:effectLst/>
                <a:latin typeface="Calibri (Body)"/>
                <a:ea typeface="Calibri" panose="020F0502020204030204" pitchFamily="34" charset="0"/>
              </a:rPr>
              <a:t>[Facilitator] </a:t>
            </a:r>
            <a:r>
              <a:rPr lang="en-AU" sz="900" kern="1200" dirty="0">
                <a:solidFill>
                  <a:schemeClr val="tx1"/>
                </a:solidFill>
                <a:effectLst/>
                <a:latin typeface="Calibri (Body)"/>
                <a:ea typeface="Calibri" panose="020F0502020204030204" pitchFamily="34" charset="0"/>
              </a:rPr>
              <a:t>and we will go through questions.</a:t>
            </a:r>
            <a:endParaRPr lang="en-AU" sz="900" kern="1200" dirty="0">
              <a:solidFill>
                <a:schemeClr val="tx1"/>
              </a:solidFill>
              <a:effectLst/>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73</a:t>
            </a:fld>
            <a:endParaRPr lang="en-AU"/>
          </a:p>
        </p:txBody>
      </p:sp>
    </p:spTree>
    <p:extLst>
      <p:ext uri="{BB962C8B-B14F-4D97-AF65-F5344CB8AC3E}">
        <p14:creationId xmlns:p14="http://schemas.microsoft.com/office/powerpoint/2010/main" val="38332257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0" marR="0" lvl="0" indent="0" algn="l" defTabSz="685983" rtl="0" eaLnBrk="1" fontAlgn="auto" latinLnBrk="0" hangingPunct="1">
              <a:lnSpc>
                <a:spcPct val="107000"/>
              </a:lnSpc>
              <a:spcBef>
                <a:spcPts val="0"/>
              </a:spcBef>
              <a:spcAft>
                <a:spcPts val="300"/>
              </a:spcAft>
              <a:buClrTx/>
              <a:buSzTx/>
              <a:buFont typeface="Arial" panose="020B0604020202020204" pitchFamily="34" charset="0"/>
              <a:buNone/>
              <a:tabLst>
                <a:tab pos="291465" algn="l"/>
                <a:tab pos="651510" algn="l"/>
              </a:tabLst>
              <a:defRPr/>
            </a:pPr>
            <a:r>
              <a:rPr lang="en-AU" sz="900" dirty="0">
                <a:solidFill>
                  <a:srgbClr val="000000"/>
                </a:solidFill>
                <a:effectLst/>
                <a:latin typeface="Calibri (Body)"/>
                <a:ea typeface="Calibri" panose="020F0502020204030204" pitchFamily="34" charset="0"/>
              </a:rPr>
              <a:t>FACILITATOR </a:t>
            </a:r>
            <a:endParaRPr lang="en-AU" sz="900" dirty="0">
              <a:effectLst/>
              <a:latin typeface="Calibri (Body)"/>
              <a:ea typeface="Calibri" panose="020F0502020204030204" pitchFamily="34" charset="0"/>
            </a:endParaRPr>
          </a:p>
          <a:p>
            <a:pPr marL="342900" lvl="0" indent="-342900">
              <a:lnSpc>
                <a:spcPct val="107000"/>
              </a:lnSpc>
              <a:spcAft>
                <a:spcPts val="300"/>
              </a:spcAft>
              <a:buFont typeface="Arial" panose="020B0604020202020204" pitchFamily="34" charset="0"/>
              <a:buChar char="•"/>
              <a:tabLst>
                <a:tab pos="291465" algn="l"/>
                <a:tab pos="651510" algn="l"/>
              </a:tabLst>
            </a:pPr>
            <a:endParaRPr lang="en-AU" sz="900" u="none" dirty="0">
              <a:solidFill>
                <a:srgbClr val="000000"/>
              </a:solidFill>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r>
              <a:rPr lang="en-AU" sz="900" i="1" dirty="0">
                <a:solidFill>
                  <a:srgbClr val="000000"/>
                </a:solidFill>
                <a:effectLst/>
                <a:latin typeface="Calibri (Body)"/>
                <a:ea typeface="Noto Sans Symbols"/>
                <a:cs typeface="Noto Sans Symbols"/>
              </a:rPr>
              <a:t>Summary of key points E.g. how prevention, monitoring and treatment can’t be considered in </a:t>
            </a:r>
            <a:r>
              <a:rPr lang="en-AU" sz="900" i="1" u="none" dirty="0">
                <a:solidFill>
                  <a:srgbClr val="000000"/>
                </a:solidFill>
                <a:effectLst/>
                <a:latin typeface="Calibri (Body)"/>
                <a:ea typeface="Noto Sans Symbols"/>
                <a:cs typeface="Noto Sans Symbols"/>
              </a:rPr>
              <a:t>isolation</a:t>
            </a:r>
            <a:r>
              <a:rPr lang="en-AU" sz="900" i="1" dirty="0">
                <a:solidFill>
                  <a:srgbClr val="000000"/>
                </a:solidFill>
                <a:effectLst/>
                <a:latin typeface="Calibri (Body)"/>
                <a:ea typeface="Noto Sans Symbols"/>
                <a:cs typeface="Noto Sans Symbols"/>
              </a:rPr>
              <a:t> of each other and each contributes differently to effective flystrike management/getting the balance of activities right is key to effective flystrike management.</a:t>
            </a:r>
          </a:p>
          <a:p>
            <a:pPr marL="342900" lvl="0" indent="-342900">
              <a:lnSpc>
                <a:spcPct val="107000"/>
              </a:lnSpc>
              <a:spcAft>
                <a:spcPts val="300"/>
              </a:spcAft>
              <a:buFont typeface="Arial" panose="020B0604020202020204" pitchFamily="34" charset="0"/>
              <a:buChar char="•"/>
              <a:tabLst>
                <a:tab pos="291465" algn="l"/>
                <a:tab pos="651510" algn="l"/>
              </a:tabLst>
            </a:pP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r>
              <a:rPr lang="en-AU" sz="900" dirty="0">
                <a:solidFill>
                  <a:srgbClr val="000000"/>
                </a:solidFill>
                <a:effectLst/>
                <a:latin typeface="Calibri (Body)"/>
                <a:ea typeface="Noto Sans Symbols"/>
                <a:cs typeface="Noto Sans Symbols"/>
              </a:rPr>
              <a:t>Move onto questions either on the topic of treatment which we just finished or if there are any other questions overall about prevention, monitoring and treating flystrike.</a:t>
            </a:r>
          </a:p>
          <a:p>
            <a:pPr marL="342900" lvl="0" indent="-342900">
              <a:lnSpc>
                <a:spcPct val="107000"/>
              </a:lnSpc>
              <a:spcAft>
                <a:spcPts val="300"/>
              </a:spcAft>
              <a:buFont typeface="Arial" panose="020B0604020202020204" pitchFamily="34" charset="0"/>
              <a:buChar char="•"/>
              <a:tabLst>
                <a:tab pos="291465" algn="l"/>
                <a:tab pos="651510" algn="l"/>
              </a:tabLst>
            </a:pPr>
            <a:endParaRPr lang="en-AU" sz="900" dirty="0">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r>
              <a:rPr lang="en-AU" sz="900" i="1" dirty="0">
                <a:solidFill>
                  <a:srgbClr val="000000"/>
                </a:solidFill>
                <a:effectLst/>
                <a:latin typeface="Calibri (Body)"/>
                <a:ea typeface="Noto Sans Symbols"/>
                <a:cs typeface="Noto Sans Symbols"/>
              </a:rPr>
              <a:t>Facilitator – asks questions from participants and Deliverer answers.</a:t>
            </a:r>
          </a:p>
          <a:p>
            <a:pPr marL="342900" lvl="0" indent="-342900">
              <a:lnSpc>
                <a:spcPct val="107000"/>
              </a:lnSpc>
              <a:spcAft>
                <a:spcPts val="300"/>
              </a:spcAft>
              <a:buFont typeface="Arial" panose="020B0604020202020204" pitchFamily="34" charset="0"/>
              <a:buChar char="•"/>
              <a:tabLst>
                <a:tab pos="291465" algn="l"/>
                <a:tab pos="651510" algn="l"/>
              </a:tabLst>
            </a:pPr>
            <a:endParaRPr lang="en-AU" sz="900" i="1" dirty="0">
              <a:solidFill>
                <a:srgbClr val="000000"/>
              </a:solidFill>
              <a:effectLst/>
              <a:latin typeface="Calibri (Body)"/>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r>
              <a:rPr lang="en-AU" sz="900" i="1" dirty="0">
                <a:solidFill>
                  <a:srgbClr val="000000"/>
                </a:solidFill>
                <a:effectLst/>
                <a:latin typeface="Calibri (Body)"/>
                <a:ea typeface="Calibri" panose="020F0502020204030204" pitchFamily="34" charset="0"/>
              </a:rPr>
              <a:t>[have three questions prepared]</a:t>
            </a:r>
            <a:endParaRPr lang="en-AU" sz="900" dirty="0">
              <a:effectLst/>
              <a:latin typeface="Calibri (Body)"/>
              <a:ea typeface="Noto Sans Symbols"/>
              <a:cs typeface="Noto Sans Symbols"/>
            </a:endParaRPr>
          </a:p>
          <a:p>
            <a:pPr marL="171450" indent="-171450">
              <a:buFont typeface="Arial" panose="020B0604020202020204" pitchFamily="34" charset="0"/>
              <a:buChar char="•"/>
            </a:pPr>
            <a:endParaRPr lang="en-AU" sz="900" dirty="0">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74</a:t>
            </a:fld>
            <a:endParaRPr lang="en-AU"/>
          </a:p>
        </p:txBody>
      </p:sp>
    </p:spTree>
    <p:extLst>
      <p:ext uri="{BB962C8B-B14F-4D97-AF65-F5344CB8AC3E}">
        <p14:creationId xmlns:p14="http://schemas.microsoft.com/office/powerpoint/2010/main" val="22316834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4100" cy="3454400"/>
          </a:xfrm>
        </p:spPr>
      </p:sp>
      <p:sp>
        <p:nvSpPr>
          <p:cNvPr id="3" name="Notes Placeholder 2"/>
          <p:cNvSpPr>
            <a:spLocks noGrp="1"/>
          </p:cNvSpPr>
          <p:nvPr>
            <p:ph type="body" idx="1"/>
          </p:nvPr>
        </p:nvSpPr>
        <p:spPr/>
        <p:txBody>
          <a:bodyPr/>
          <a:lstStyle/>
          <a:p>
            <a:pPr marL="371429" indent="-371429">
              <a:lnSpc>
                <a:spcPct val="107000"/>
              </a:lnSpc>
              <a:spcAft>
                <a:spcPts val="325"/>
              </a:spcAft>
              <a:buFont typeface="Arial" panose="020B0604020202020204" pitchFamily="34" charset="0"/>
              <a:buChar char="•"/>
            </a:pPr>
            <a:endParaRPr lang="en-AU" sz="900" dirty="0">
              <a:solidFill>
                <a:srgbClr val="000000"/>
              </a:solidFill>
              <a:latin typeface="Calibri (Body)"/>
              <a:ea typeface="Noto Sans Symbols"/>
              <a:cs typeface="Noto Sans Symbols"/>
            </a:endParaRPr>
          </a:p>
          <a:p>
            <a:pPr marL="371429" indent="-371429">
              <a:lnSpc>
                <a:spcPct val="107000"/>
              </a:lnSpc>
              <a:spcAft>
                <a:spcPts val="325"/>
              </a:spcAft>
              <a:buFont typeface="Arial" panose="020B0604020202020204" pitchFamily="34" charset="0"/>
              <a:buChar char="•"/>
            </a:pPr>
            <a:endParaRPr lang="en-AU" sz="900" dirty="0">
              <a:solidFill>
                <a:srgbClr val="000000"/>
              </a:solidFill>
              <a:latin typeface="Calibri (Body)"/>
              <a:ea typeface="Noto Sans Symbols"/>
              <a:cs typeface="Noto Sans Symbols"/>
            </a:endParaRPr>
          </a:p>
          <a:p>
            <a:pPr marL="371429" indent="-371429">
              <a:lnSpc>
                <a:spcPct val="107000"/>
              </a:lnSpc>
              <a:spcAft>
                <a:spcPts val="325"/>
              </a:spcAft>
              <a:buFont typeface="Arial" panose="020B0604020202020204" pitchFamily="34" charset="0"/>
              <a:buChar char="•"/>
            </a:pPr>
            <a:r>
              <a:rPr lang="en-AU" sz="900" dirty="0">
                <a:solidFill>
                  <a:srgbClr val="000000"/>
                </a:solidFill>
                <a:latin typeface="Calibri (Body)"/>
                <a:ea typeface="Noto Sans Symbols"/>
                <a:cs typeface="Noto Sans Symbols"/>
              </a:rPr>
              <a:t>In summary, when it comes to treating </a:t>
            </a:r>
            <a:r>
              <a:rPr lang="en-AU" sz="900" dirty="0" err="1">
                <a:solidFill>
                  <a:srgbClr val="000000"/>
                </a:solidFill>
                <a:latin typeface="Calibri (Body)"/>
                <a:ea typeface="Noto Sans Symbols"/>
                <a:cs typeface="Noto Sans Symbols"/>
              </a:rPr>
              <a:t>flystruck</a:t>
            </a:r>
            <a:r>
              <a:rPr lang="en-AU" sz="900" dirty="0">
                <a:solidFill>
                  <a:srgbClr val="000000"/>
                </a:solidFill>
                <a:latin typeface="Calibri (Body)"/>
                <a:ea typeface="Noto Sans Symbols"/>
                <a:cs typeface="Noto Sans Symbols"/>
              </a:rPr>
              <a:t> sheep, make sure you use a combination of treatment activities and that you don’t rely on one single activity alone.</a:t>
            </a:r>
          </a:p>
          <a:p>
            <a:pPr marL="371429" indent="-371429">
              <a:lnSpc>
                <a:spcPct val="107000"/>
              </a:lnSpc>
              <a:spcAft>
                <a:spcPts val="325"/>
              </a:spcAft>
              <a:buFont typeface="Arial" panose="020B0604020202020204" pitchFamily="34" charset="0"/>
              <a:buChar char="•"/>
            </a:pPr>
            <a:endParaRPr lang="en-AU" sz="900" dirty="0">
              <a:latin typeface="Calibri (Body)"/>
              <a:ea typeface="Noto Sans Symbols"/>
              <a:cs typeface="Noto Sans Symbols"/>
            </a:endParaRPr>
          </a:p>
          <a:p>
            <a:pPr marL="371429" indent="-371429">
              <a:lnSpc>
                <a:spcPct val="107000"/>
              </a:lnSpc>
              <a:spcAft>
                <a:spcPts val="325"/>
              </a:spcAft>
              <a:buFont typeface="Arial" panose="020B0604020202020204" pitchFamily="34" charset="0"/>
              <a:buChar char="•"/>
            </a:pPr>
            <a:r>
              <a:rPr lang="en-AU" sz="900" dirty="0">
                <a:solidFill>
                  <a:srgbClr val="000000"/>
                </a:solidFill>
                <a:latin typeface="Calibri (Body)"/>
                <a:ea typeface="Noto Sans Symbols"/>
                <a:cs typeface="Noto Sans Symbols"/>
              </a:rPr>
              <a:t>It’s important to make sure all </a:t>
            </a:r>
            <a:r>
              <a:rPr lang="en-AU" sz="900" dirty="0" err="1">
                <a:solidFill>
                  <a:srgbClr val="000000"/>
                </a:solidFill>
                <a:latin typeface="Calibri (Body)"/>
                <a:ea typeface="Noto Sans Symbols"/>
                <a:cs typeface="Noto Sans Symbols"/>
              </a:rPr>
              <a:t>flystruck</a:t>
            </a:r>
            <a:r>
              <a:rPr lang="en-AU" sz="900" dirty="0">
                <a:solidFill>
                  <a:srgbClr val="000000"/>
                </a:solidFill>
                <a:latin typeface="Calibri (Body)"/>
                <a:ea typeface="Noto Sans Symbols"/>
                <a:cs typeface="Noto Sans Symbols"/>
              </a:rPr>
              <a:t> sheep are effectively treated, all maggots are killed and sources of protein are removed to aid the sheep’s recovery and to prevent additional strikes.</a:t>
            </a:r>
          </a:p>
          <a:p>
            <a:pPr marL="371429" indent="-371429">
              <a:lnSpc>
                <a:spcPct val="107000"/>
              </a:lnSpc>
              <a:spcAft>
                <a:spcPts val="325"/>
              </a:spcAft>
              <a:buFont typeface="Arial" panose="020B0604020202020204" pitchFamily="34" charset="0"/>
              <a:buChar char="•"/>
            </a:pPr>
            <a:endParaRPr lang="en-AU" sz="900" dirty="0">
              <a:solidFill>
                <a:srgbClr val="000000"/>
              </a:solidFill>
              <a:latin typeface="Calibri (Body)"/>
              <a:ea typeface="Noto Sans Symbols"/>
              <a:cs typeface="Noto Sans Symbols"/>
            </a:endParaRPr>
          </a:p>
          <a:p>
            <a:pPr marL="371429" indent="-371429">
              <a:lnSpc>
                <a:spcPct val="107000"/>
              </a:lnSpc>
              <a:spcAft>
                <a:spcPts val="325"/>
              </a:spcAft>
              <a:buFont typeface="Arial" panose="020B0604020202020204" pitchFamily="34" charset="0"/>
              <a:buChar char="•"/>
            </a:pPr>
            <a:r>
              <a:rPr lang="en-AU" sz="900" dirty="0">
                <a:solidFill>
                  <a:srgbClr val="000000"/>
                </a:solidFill>
                <a:latin typeface="Calibri (Body)"/>
                <a:ea typeface="Calibri" panose="020F0502020204030204" pitchFamily="34" charset="0"/>
              </a:rPr>
              <a:t>Treatment of flystrike should be considered as part of a larger flystrike management plan which also incorporations prevention and monitoring activities, as we’ve heard about today.</a:t>
            </a:r>
            <a:endParaRPr lang="en-AU" sz="900" dirty="0">
              <a:latin typeface="Calibri (Body)"/>
            </a:endParaRPr>
          </a:p>
        </p:txBody>
      </p:sp>
    </p:spTree>
    <p:extLst>
      <p:ext uri="{BB962C8B-B14F-4D97-AF65-F5344CB8AC3E}">
        <p14:creationId xmlns:p14="http://schemas.microsoft.com/office/powerpoint/2010/main" val="7532544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800"/>
              </a:spcAft>
              <a:buFont typeface="Arial" panose="020B0604020202020204" pitchFamily="34" charset="0"/>
              <a:buChar char="•"/>
            </a:pPr>
            <a:r>
              <a:rPr lang="en-AU" sz="900" dirty="0">
                <a:solidFill>
                  <a:srgbClr val="000000"/>
                </a:solidFill>
                <a:effectLst/>
                <a:latin typeface="Calibri (Body)"/>
                <a:ea typeface="Noto Sans Symbols"/>
                <a:cs typeface="Noto Sans Symbols"/>
              </a:rPr>
              <a:t>Thank you everybody for your attendance today.</a:t>
            </a:r>
          </a:p>
          <a:p>
            <a:pPr marL="342900" lvl="0" indent="-342900">
              <a:lnSpc>
                <a:spcPct val="107000"/>
              </a:lnSpc>
              <a:spcAft>
                <a:spcPts val="800"/>
              </a:spcAft>
              <a:buFont typeface="Arial" panose="020B0604020202020204" pitchFamily="34" charset="0"/>
              <a:buChar char="•"/>
            </a:pPr>
            <a:endParaRPr lang="en-AU" sz="900" dirty="0">
              <a:effectLst/>
              <a:latin typeface="Calibri (Body)"/>
              <a:ea typeface="Noto Sans Symbols"/>
              <a:cs typeface="Noto Sans Symbols"/>
            </a:endParaRPr>
          </a:p>
          <a:p>
            <a:pPr marL="342900" lvl="0" indent="-342900">
              <a:lnSpc>
                <a:spcPct val="107000"/>
              </a:lnSpc>
              <a:spcAft>
                <a:spcPts val="800"/>
              </a:spcAft>
              <a:buFont typeface="Arial" panose="020B0604020202020204" pitchFamily="34" charset="0"/>
              <a:buChar char="•"/>
            </a:pPr>
            <a:r>
              <a:rPr lang="en-AU" sz="900" dirty="0">
                <a:solidFill>
                  <a:srgbClr val="000000"/>
                </a:solidFill>
                <a:effectLst/>
                <a:latin typeface="Calibri (Body)"/>
                <a:ea typeface="Noto Sans Symbols"/>
                <a:cs typeface="Noto Sans Symbols"/>
              </a:rPr>
              <a:t>Before we go, it would be great if you could stay on and answer five short poll questions to help us improve this presentation.</a:t>
            </a:r>
          </a:p>
          <a:p>
            <a:pPr marL="342900" lvl="0" indent="-342900">
              <a:lnSpc>
                <a:spcPct val="107000"/>
              </a:lnSpc>
              <a:spcAft>
                <a:spcPts val="800"/>
              </a:spcAft>
              <a:buFont typeface="Arial" panose="020B0604020202020204" pitchFamily="34" charset="0"/>
              <a:buChar char="•"/>
            </a:pPr>
            <a:endParaRPr lang="en-AU" sz="900" dirty="0">
              <a:effectLst/>
              <a:latin typeface="Calibri (Body)"/>
              <a:ea typeface="Noto Sans Symbols"/>
              <a:cs typeface="Noto Sans Symbols"/>
            </a:endParaRPr>
          </a:p>
          <a:p>
            <a:pPr marL="342900" lvl="0" indent="-342900">
              <a:lnSpc>
                <a:spcPct val="107000"/>
              </a:lnSpc>
              <a:spcAft>
                <a:spcPts val="800"/>
              </a:spcAft>
              <a:buFont typeface="Arial" panose="020B0604020202020204" pitchFamily="34" charset="0"/>
              <a:buChar char="•"/>
            </a:pPr>
            <a:r>
              <a:rPr lang="en-AU" sz="900" dirty="0">
                <a:solidFill>
                  <a:srgbClr val="000000"/>
                </a:solidFill>
                <a:effectLst/>
                <a:latin typeface="Calibri (Body)"/>
                <a:ea typeface="Noto Sans Symbols"/>
                <a:cs typeface="Noto Sans Symbols"/>
              </a:rPr>
              <a:t>The poll results will be anonymous, we won’t be sharing or discussing them at the end like we have with other poll questions.  </a:t>
            </a:r>
          </a:p>
          <a:p>
            <a:pPr marL="342900" lvl="0" indent="-342900">
              <a:lnSpc>
                <a:spcPct val="107000"/>
              </a:lnSpc>
              <a:spcAft>
                <a:spcPts val="800"/>
              </a:spcAft>
              <a:buFont typeface="Arial" panose="020B0604020202020204" pitchFamily="34" charset="0"/>
              <a:buChar char="•"/>
            </a:pPr>
            <a:endParaRPr lang="en-AU" sz="900" dirty="0">
              <a:solidFill>
                <a:srgbClr val="000000"/>
              </a:solidFill>
              <a:effectLst/>
              <a:latin typeface="Calibri (Body)"/>
              <a:ea typeface="Noto Sans Symbols"/>
              <a:cs typeface="Noto Sans Symbols"/>
            </a:endParaRPr>
          </a:p>
          <a:p>
            <a:pPr marL="342900" lvl="0" indent="-342900">
              <a:lnSpc>
                <a:spcPct val="107000"/>
              </a:lnSpc>
              <a:spcAft>
                <a:spcPts val="800"/>
              </a:spcAft>
              <a:buFont typeface="Arial" panose="020B0604020202020204" pitchFamily="34" charset="0"/>
              <a:buChar char="•"/>
            </a:pPr>
            <a:r>
              <a:rPr lang="en-AU" sz="900" i="1" dirty="0">
                <a:solidFill>
                  <a:srgbClr val="000000"/>
                </a:solidFill>
                <a:effectLst/>
                <a:latin typeface="Calibri (Body)"/>
                <a:ea typeface="Noto Sans Symbols"/>
                <a:cs typeface="Noto Sans Symbols"/>
              </a:rPr>
              <a:t>Did you learn something new today?</a:t>
            </a:r>
            <a:endParaRPr lang="en-AU" sz="900" dirty="0">
              <a:effectLst/>
              <a:latin typeface="Calibri (Body)"/>
              <a:ea typeface="Noto Sans Symbols"/>
              <a:cs typeface="Noto Sans Symbols"/>
            </a:endParaRPr>
          </a:p>
          <a:p>
            <a:pPr marL="742950" lvl="1" indent="-285750">
              <a:lnSpc>
                <a:spcPct val="107000"/>
              </a:lnSpc>
              <a:spcAft>
                <a:spcPts val="800"/>
              </a:spcAft>
              <a:buFont typeface="Courier New" panose="02070309020205020404" pitchFamily="49" charset="0"/>
              <a:buChar char="o"/>
            </a:pPr>
            <a:r>
              <a:rPr lang="en-AU" sz="900" i="1" dirty="0">
                <a:solidFill>
                  <a:srgbClr val="000000"/>
                </a:solidFill>
                <a:effectLst/>
                <a:latin typeface="Calibri (Body)"/>
                <a:ea typeface="Courier New" panose="02070309020205020404" pitchFamily="49" charset="0"/>
                <a:cs typeface="Courier New" panose="02070309020205020404" pitchFamily="49" charset="0"/>
              </a:rPr>
              <a:t>Yes</a:t>
            </a:r>
            <a:endParaRPr lang="en-AU" sz="900" dirty="0">
              <a:effectLst/>
              <a:latin typeface="Calibri (Body)"/>
              <a:ea typeface="Courier New" panose="02070309020205020404" pitchFamily="49" charset="0"/>
              <a:cs typeface="Courier New" panose="02070309020205020404" pitchFamily="49" charset="0"/>
            </a:endParaRPr>
          </a:p>
          <a:p>
            <a:pPr marL="742950" lvl="1" indent="-285750">
              <a:lnSpc>
                <a:spcPct val="107000"/>
              </a:lnSpc>
              <a:spcAft>
                <a:spcPts val="800"/>
              </a:spcAft>
              <a:buFont typeface="Courier New" panose="02070309020205020404" pitchFamily="49" charset="0"/>
              <a:buChar char="o"/>
            </a:pPr>
            <a:r>
              <a:rPr lang="en-AU" sz="900" i="1" dirty="0">
                <a:solidFill>
                  <a:srgbClr val="000000"/>
                </a:solidFill>
                <a:effectLst/>
                <a:latin typeface="Calibri (Body)"/>
                <a:ea typeface="Courier New" panose="02070309020205020404" pitchFamily="49" charset="0"/>
                <a:cs typeface="Courier New" panose="02070309020205020404" pitchFamily="49" charset="0"/>
              </a:rPr>
              <a:t>No</a:t>
            </a:r>
          </a:p>
          <a:p>
            <a:pPr marL="457200" lvl="1" indent="0">
              <a:lnSpc>
                <a:spcPct val="107000"/>
              </a:lnSpc>
              <a:spcAft>
                <a:spcPts val="800"/>
              </a:spcAft>
              <a:buFont typeface="Courier New" panose="02070309020205020404" pitchFamily="49" charset="0"/>
              <a:buNone/>
            </a:pPr>
            <a:endParaRPr lang="en-AU" sz="900" dirty="0">
              <a:effectLst/>
              <a:latin typeface="Calibri (Body)"/>
              <a:ea typeface="Courier New" panose="02070309020205020404" pitchFamily="49" charset="0"/>
              <a:cs typeface="Courier New" panose="02070309020205020404" pitchFamily="49" charset="0"/>
            </a:endParaRPr>
          </a:p>
          <a:p>
            <a:pPr marL="342900" lvl="0" indent="-342900">
              <a:lnSpc>
                <a:spcPct val="107000"/>
              </a:lnSpc>
              <a:spcAft>
                <a:spcPts val="800"/>
              </a:spcAft>
              <a:buFont typeface="Arial" panose="020B0604020202020204" pitchFamily="34" charset="0"/>
              <a:buChar char="•"/>
            </a:pPr>
            <a:r>
              <a:rPr lang="en-AU" sz="900" i="1" dirty="0">
                <a:solidFill>
                  <a:srgbClr val="000000"/>
                </a:solidFill>
                <a:effectLst/>
                <a:latin typeface="Calibri (Body)"/>
                <a:ea typeface="Noto Sans Symbols"/>
                <a:cs typeface="Noto Sans Symbols"/>
              </a:rPr>
              <a:t>Do you intend to make on-farm changes as a result of today’s webinar?</a:t>
            </a:r>
            <a:endParaRPr lang="en-AU" sz="900" dirty="0">
              <a:effectLst/>
              <a:latin typeface="Calibri (Body)"/>
              <a:ea typeface="Noto Sans Symbols"/>
              <a:cs typeface="Noto Sans Symbols"/>
            </a:endParaRPr>
          </a:p>
          <a:p>
            <a:pPr marL="742950" lvl="1" indent="-285750">
              <a:lnSpc>
                <a:spcPct val="107000"/>
              </a:lnSpc>
              <a:spcAft>
                <a:spcPts val="800"/>
              </a:spcAft>
              <a:buFont typeface="Courier New" panose="02070309020205020404" pitchFamily="49" charset="0"/>
              <a:buChar char="o"/>
            </a:pPr>
            <a:r>
              <a:rPr lang="en-AU" sz="900" i="1" dirty="0">
                <a:solidFill>
                  <a:srgbClr val="000000"/>
                </a:solidFill>
                <a:effectLst/>
                <a:latin typeface="Calibri (Body)"/>
                <a:ea typeface="Courier New" panose="02070309020205020404" pitchFamily="49" charset="0"/>
                <a:cs typeface="Courier New" panose="02070309020205020404" pitchFamily="49" charset="0"/>
              </a:rPr>
              <a:t>Yes</a:t>
            </a:r>
            <a:endParaRPr lang="en-AU" sz="900" dirty="0">
              <a:effectLst/>
              <a:latin typeface="Calibri (Body)"/>
              <a:ea typeface="Courier New" panose="02070309020205020404" pitchFamily="49" charset="0"/>
              <a:cs typeface="Courier New" panose="02070309020205020404" pitchFamily="49" charset="0"/>
            </a:endParaRPr>
          </a:p>
          <a:p>
            <a:pPr marL="742950" lvl="1" indent="-285750">
              <a:lnSpc>
                <a:spcPct val="107000"/>
              </a:lnSpc>
              <a:spcAft>
                <a:spcPts val="800"/>
              </a:spcAft>
              <a:buFont typeface="Courier New" panose="02070309020205020404" pitchFamily="49" charset="0"/>
              <a:buChar char="o"/>
            </a:pPr>
            <a:r>
              <a:rPr lang="en-AU" sz="900" i="1" dirty="0">
                <a:solidFill>
                  <a:srgbClr val="000000"/>
                </a:solidFill>
                <a:effectLst/>
                <a:latin typeface="Calibri (Body)"/>
                <a:ea typeface="Courier New" panose="02070309020205020404" pitchFamily="49" charset="0"/>
                <a:cs typeface="Courier New" panose="02070309020205020404" pitchFamily="49" charset="0"/>
              </a:rPr>
              <a:t>No</a:t>
            </a:r>
            <a:endParaRPr lang="en-AU" sz="900" dirty="0">
              <a:effectLst/>
              <a:latin typeface="Calibri (Body)"/>
              <a:ea typeface="Courier New" panose="02070309020205020404" pitchFamily="49" charset="0"/>
              <a:cs typeface="Courier New" panose="02070309020205020404" pitchFamily="49" charset="0"/>
            </a:endParaRPr>
          </a:p>
          <a:p>
            <a:pPr marL="742950" lvl="1" indent="-285750">
              <a:lnSpc>
                <a:spcPct val="107000"/>
              </a:lnSpc>
              <a:spcAft>
                <a:spcPts val="800"/>
              </a:spcAft>
              <a:buFont typeface="Courier New" panose="02070309020205020404" pitchFamily="49" charset="0"/>
              <a:buChar char="o"/>
            </a:pPr>
            <a:r>
              <a:rPr lang="en-AU" sz="900" i="1" dirty="0">
                <a:solidFill>
                  <a:srgbClr val="000000"/>
                </a:solidFill>
                <a:effectLst/>
                <a:latin typeface="Calibri (Body)"/>
                <a:ea typeface="Courier New" panose="02070309020205020404" pitchFamily="49" charset="0"/>
                <a:cs typeface="Courier New" panose="02070309020205020404" pitchFamily="49" charset="0"/>
              </a:rPr>
              <a:t>Unsure</a:t>
            </a:r>
            <a:endParaRPr lang="en-AU" sz="900" dirty="0">
              <a:effectLst/>
              <a:latin typeface="Calibri (Body)"/>
              <a:ea typeface="Courier New" panose="02070309020205020404" pitchFamily="49" charset="0"/>
              <a:cs typeface="Courier New" panose="02070309020205020404" pitchFamily="49" charset="0"/>
            </a:endParaRPr>
          </a:p>
          <a:p>
            <a:pPr marL="742950" lvl="1" indent="-285750">
              <a:lnSpc>
                <a:spcPct val="107000"/>
              </a:lnSpc>
              <a:spcAft>
                <a:spcPts val="800"/>
              </a:spcAft>
              <a:buFont typeface="Courier New" panose="02070309020205020404" pitchFamily="49" charset="0"/>
              <a:buChar char="o"/>
            </a:pPr>
            <a:r>
              <a:rPr lang="en-AU" sz="900" i="1" dirty="0">
                <a:solidFill>
                  <a:srgbClr val="000000"/>
                </a:solidFill>
                <a:effectLst/>
                <a:latin typeface="Calibri (Body)"/>
                <a:ea typeface="Courier New" panose="02070309020205020404" pitchFamily="49" charset="0"/>
                <a:cs typeface="Courier New" panose="02070309020205020404" pitchFamily="49" charset="0"/>
              </a:rPr>
              <a:t>N/A (not a woolgrower)</a:t>
            </a:r>
            <a:endParaRPr lang="en-AU" sz="900" dirty="0">
              <a:effectLst/>
              <a:latin typeface="Calibri (Body)"/>
              <a:ea typeface="Courier New" panose="02070309020205020404" pitchFamily="49" charset="0"/>
              <a:cs typeface="Courier New" panose="02070309020205020404" pitchFamily="49" charset="0"/>
            </a:endParaRPr>
          </a:p>
          <a:p>
            <a:pPr marL="342900" lvl="0" indent="-342900">
              <a:lnSpc>
                <a:spcPct val="107000"/>
              </a:lnSpc>
              <a:spcAft>
                <a:spcPts val="800"/>
              </a:spcAft>
              <a:buFont typeface="Arial" panose="020B0604020202020204" pitchFamily="34" charset="0"/>
              <a:buChar char="•"/>
            </a:pPr>
            <a:r>
              <a:rPr lang="en-AU" sz="900" i="1" dirty="0">
                <a:solidFill>
                  <a:srgbClr val="000000"/>
                </a:solidFill>
                <a:effectLst/>
                <a:latin typeface="Calibri (Body)"/>
                <a:ea typeface="Noto Sans Symbols"/>
                <a:cs typeface="Noto Sans Symbols"/>
              </a:rPr>
              <a:t>Do you intent to seek further information on flystrike management as result of what you heard in today’s webinar?</a:t>
            </a:r>
          </a:p>
          <a:p>
            <a:pPr marL="0" lvl="0" indent="0">
              <a:lnSpc>
                <a:spcPct val="107000"/>
              </a:lnSpc>
              <a:spcAft>
                <a:spcPts val="800"/>
              </a:spcAft>
              <a:buFont typeface="Arial" panose="020B0604020202020204" pitchFamily="34" charset="0"/>
              <a:buNone/>
            </a:pPr>
            <a:endParaRPr lang="en-AU" sz="900" dirty="0">
              <a:effectLst/>
              <a:latin typeface="Calibri (Body)"/>
              <a:ea typeface="Noto Sans Symbols"/>
              <a:cs typeface="Noto Sans Symbols"/>
            </a:endParaRPr>
          </a:p>
          <a:p>
            <a:pPr marL="342900" lvl="0" indent="-342900">
              <a:lnSpc>
                <a:spcPct val="107000"/>
              </a:lnSpc>
              <a:spcAft>
                <a:spcPts val="800"/>
              </a:spcAft>
              <a:buFont typeface="Arial" panose="020B0604020202020204" pitchFamily="34" charset="0"/>
              <a:buChar char="•"/>
            </a:pPr>
            <a:r>
              <a:rPr lang="en-AU" sz="900" i="1" dirty="0">
                <a:solidFill>
                  <a:srgbClr val="000000"/>
                </a:solidFill>
                <a:effectLst/>
                <a:latin typeface="Calibri (Body)"/>
                <a:ea typeface="Noto Sans Symbols"/>
                <a:cs typeface="Noto Sans Symbols"/>
              </a:rPr>
              <a:t>How would you rate the value of the webinar to your business? (1 - not valuable, 10 – extremely valuable)</a:t>
            </a:r>
            <a:endParaRPr lang="en-AU" sz="900" dirty="0">
              <a:effectLst/>
              <a:latin typeface="Calibri (Body)"/>
              <a:ea typeface="Noto Sans Symbols"/>
              <a:cs typeface="Noto Sans Symbols"/>
            </a:endParaRPr>
          </a:p>
          <a:p>
            <a:pPr marL="742950" lvl="1" indent="-285750">
              <a:lnSpc>
                <a:spcPct val="107000"/>
              </a:lnSpc>
              <a:spcAft>
                <a:spcPts val="800"/>
              </a:spcAft>
              <a:buFont typeface="Courier New" panose="02070309020205020404" pitchFamily="49" charset="0"/>
              <a:buChar char="o"/>
            </a:pPr>
            <a:r>
              <a:rPr lang="en-AU" sz="900" i="1" dirty="0">
                <a:solidFill>
                  <a:srgbClr val="000000"/>
                </a:solidFill>
                <a:effectLst/>
                <a:latin typeface="Calibri (Body)"/>
                <a:ea typeface="Courier New" panose="02070309020205020404" pitchFamily="49" charset="0"/>
                <a:cs typeface="Courier New" panose="02070309020205020404" pitchFamily="49" charset="0"/>
              </a:rPr>
              <a:t>1-10</a:t>
            </a:r>
          </a:p>
          <a:p>
            <a:pPr marL="457200" lvl="1" indent="0">
              <a:lnSpc>
                <a:spcPct val="107000"/>
              </a:lnSpc>
              <a:spcAft>
                <a:spcPts val="800"/>
              </a:spcAft>
              <a:buFont typeface="Courier New" panose="02070309020205020404" pitchFamily="49" charset="0"/>
              <a:buNone/>
            </a:pPr>
            <a:endParaRPr lang="en-AU" sz="900" dirty="0">
              <a:effectLst/>
              <a:latin typeface="Calibri (Body)"/>
              <a:ea typeface="Courier New" panose="02070309020205020404" pitchFamily="49" charset="0"/>
              <a:cs typeface="Courier New" panose="02070309020205020404" pitchFamily="49" charset="0"/>
            </a:endParaRPr>
          </a:p>
          <a:p>
            <a:pPr marL="342900" lvl="0" indent="-342900">
              <a:lnSpc>
                <a:spcPct val="107000"/>
              </a:lnSpc>
              <a:spcAft>
                <a:spcPts val="800"/>
              </a:spcAft>
              <a:buFont typeface="Arial" panose="020B0604020202020204" pitchFamily="34" charset="0"/>
              <a:buChar char="•"/>
            </a:pPr>
            <a:r>
              <a:rPr lang="en-AU" sz="900" i="1" dirty="0">
                <a:solidFill>
                  <a:srgbClr val="000000"/>
                </a:solidFill>
                <a:effectLst/>
                <a:latin typeface="Calibri (Body)"/>
                <a:ea typeface="Noto Sans Symbols"/>
                <a:cs typeface="Noto Sans Symbols"/>
              </a:rPr>
              <a:t>What area was of most interest to you?</a:t>
            </a:r>
            <a:endParaRPr lang="en-AU" sz="900" dirty="0">
              <a:effectLst/>
              <a:latin typeface="Calibri (Body)"/>
              <a:ea typeface="Noto Sans Symbols"/>
              <a:cs typeface="Noto Sans Symbols"/>
            </a:endParaRPr>
          </a:p>
          <a:p>
            <a:pPr marL="742950" lvl="1" indent="-285750">
              <a:lnSpc>
                <a:spcPct val="107000"/>
              </a:lnSpc>
              <a:spcAft>
                <a:spcPts val="800"/>
              </a:spcAft>
              <a:buFont typeface="Courier New" panose="02070309020205020404" pitchFamily="49" charset="0"/>
              <a:buChar char="o"/>
            </a:pPr>
            <a:r>
              <a:rPr lang="en-AU" sz="900" i="1" dirty="0">
                <a:solidFill>
                  <a:srgbClr val="000000"/>
                </a:solidFill>
                <a:effectLst/>
                <a:latin typeface="Calibri (Body)"/>
                <a:ea typeface="Courier New" panose="02070309020205020404" pitchFamily="49" charset="0"/>
                <a:cs typeface="Courier New" panose="02070309020205020404" pitchFamily="49" charset="0"/>
              </a:rPr>
              <a:t>Prevention</a:t>
            </a:r>
            <a:endParaRPr lang="en-AU" sz="900" dirty="0">
              <a:effectLst/>
              <a:latin typeface="Calibri (Body)"/>
              <a:ea typeface="Courier New" panose="02070309020205020404" pitchFamily="49" charset="0"/>
              <a:cs typeface="Courier New" panose="02070309020205020404" pitchFamily="49" charset="0"/>
            </a:endParaRPr>
          </a:p>
          <a:p>
            <a:pPr marL="742950" lvl="1" indent="-285750">
              <a:lnSpc>
                <a:spcPct val="107000"/>
              </a:lnSpc>
              <a:spcAft>
                <a:spcPts val="800"/>
              </a:spcAft>
              <a:buFont typeface="Courier New" panose="02070309020205020404" pitchFamily="49" charset="0"/>
              <a:buChar char="o"/>
            </a:pPr>
            <a:r>
              <a:rPr lang="en-AU" sz="900" i="1" dirty="0">
                <a:solidFill>
                  <a:srgbClr val="000000"/>
                </a:solidFill>
                <a:effectLst/>
                <a:latin typeface="Calibri (Body)"/>
                <a:ea typeface="Courier New" panose="02070309020205020404" pitchFamily="49" charset="0"/>
                <a:cs typeface="Courier New" panose="02070309020205020404" pitchFamily="49" charset="0"/>
              </a:rPr>
              <a:t>Monitoring</a:t>
            </a:r>
            <a:endParaRPr lang="en-AU" sz="900" dirty="0">
              <a:effectLst/>
              <a:latin typeface="Calibri (Body)"/>
              <a:ea typeface="Courier New" panose="02070309020205020404" pitchFamily="49" charset="0"/>
              <a:cs typeface="Courier New" panose="02070309020205020404" pitchFamily="49" charset="0"/>
            </a:endParaRPr>
          </a:p>
          <a:p>
            <a:pPr marL="742950" lvl="1" indent="-285750" algn="l" defTabSz="914400" rtl="0" eaLnBrk="1" latinLnBrk="0" hangingPunct="1">
              <a:lnSpc>
                <a:spcPct val="107000"/>
              </a:lnSpc>
              <a:spcAft>
                <a:spcPts val="800"/>
              </a:spcAft>
              <a:buFont typeface="Courier New" panose="02070309020205020404" pitchFamily="49" charset="0"/>
              <a:buChar char="o"/>
            </a:pPr>
            <a:r>
              <a:rPr lang="en-AU" sz="900" i="1" kern="1200" dirty="0">
                <a:solidFill>
                  <a:srgbClr val="000000"/>
                </a:solidFill>
                <a:effectLst/>
                <a:latin typeface="Calibri (Body)"/>
                <a:ea typeface="Calibri" panose="020F0502020204030204" pitchFamily="34" charset="0"/>
                <a:cs typeface="Courier New" panose="02070309020205020404" pitchFamily="49" charset="0"/>
              </a:rPr>
              <a:t>Treatment</a:t>
            </a:r>
            <a:endParaRPr lang="en-AU" sz="900" i="1" kern="1200" dirty="0">
              <a:solidFill>
                <a:srgbClr val="000000"/>
              </a:solidFill>
              <a:effectLst/>
              <a:latin typeface="Calibri (Body)"/>
              <a:ea typeface="Noto Sans Symbols"/>
              <a:cs typeface="Courier New" panose="02070309020205020404" pitchFamily="49" charset="0"/>
            </a:endParaRPr>
          </a:p>
          <a:p>
            <a:endParaRPr lang="en-AU" sz="900" dirty="0">
              <a:latin typeface="Calibri (Body)"/>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76</a:t>
            </a:fld>
            <a:endParaRPr lang="en-AU"/>
          </a:p>
        </p:txBody>
      </p:sp>
    </p:spTree>
    <p:extLst>
      <p:ext uri="{BB962C8B-B14F-4D97-AF65-F5344CB8AC3E}">
        <p14:creationId xmlns:p14="http://schemas.microsoft.com/office/powerpoint/2010/main" val="23652249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4697D-DD46-40BF-8AD7-E8FBBCF37496}" type="slidenum">
              <a:rPr lang="en-US" smtClean="0"/>
              <a:t>77</a:t>
            </a:fld>
            <a:endParaRPr lang="en-US"/>
          </a:p>
        </p:txBody>
      </p:sp>
    </p:spTree>
    <p:extLst>
      <p:ext uri="{BB962C8B-B14F-4D97-AF65-F5344CB8AC3E}">
        <p14:creationId xmlns:p14="http://schemas.microsoft.com/office/powerpoint/2010/main" val="1148781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tabLst>
                <a:tab pos="291465" algn="l"/>
                <a:tab pos="651510" algn="l"/>
              </a:tabLst>
            </a:pPr>
            <a:r>
              <a:rPr lang="en-AU" sz="900" dirty="0">
                <a:solidFill>
                  <a:srgbClr val="000000"/>
                </a:solidFill>
                <a:effectLst/>
                <a:latin typeface="+mn-lt"/>
                <a:ea typeface="Noto Sans Symbols"/>
                <a:cs typeface="Noto Sans Symbols"/>
              </a:rPr>
              <a:t>Let’s start with weather first.</a:t>
            </a:r>
          </a:p>
          <a:p>
            <a:pPr marL="342900" lvl="0" indent="-342900">
              <a:lnSpc>
                <a:spcPct val="107000"/>
              </a:lnSpc>
              <a:spcAft>
                <a:spcPts val="300"/>
              </a:spcAft>
              <a:buFont typeface="Arial" panose="020B0604020202020204" pitchFamily="34" charset="0"/>
              <a:buChar char="•"/>
              <a:tabLst>
                <a:tab pos="291465" algn="l"/>
                <a:tab pos="651510" algn="l"/>
              </a:tabLst>
            </a:pPr>
            <a:endParaRPr lang="en-AU" sz="900" dirty="0">
              <a:effectLst/>
              <a:latin typeface="+mn-lt"/>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r>
              <a:rPr lang="en-AU" sz="900" dirty="0">
                <a:solidFill>
                  <a:srgbClr val="000000"/>
                </a:solidFill>
                <a:effectLst/>
                <a:latin typeface="+mn-lt"/>
                <a:ea typeface="Noto Sans Symbols"/>
                <a:cs typeface="Noto Sans Symbols"/>
              </a:rPr>
              <a:t>Weather conditions play a big role in determining the risk of flystrike. </a:t>
            </a:r>
          </a:p>
          <a:p>
            <a:pPr marL="342900" lvl="0" indent="-342900">
              <a:lnSpc>
                <a:spcPct val="107000"/>
              </a:lnSpc>
              <a:spcAft>
                <a:spcPts val="300"/>
              </a:spcAft>
              <a:buFont typeface="Arial" panose="020B0604020202020204" pitchFamily="34" charset="0"/>
              <a:buChar char="•"/>
              <a:tabLst>
                <a:tab pos="291465" algn="l"/>
                <a:tab pos="651510" algn="l"/>
              </a:tabLst>
            </a:pPr>
            <a:endParaRPr lang="en-AU" sz="900" dirty="0">
              <a:effectLst/>
              <a:latin typeface="+mn-lt"/>
              <a:ea typeface="Noto Sans Symbols"/>
              <a:cs typeface="Noto Sans Symbols"/>
            </a:endParaRPr>
          </a:p>
          <a:p>
            <a:pPr marL="342900" lvl="0" indent="-342900">
              <a:lnSpc>
                <a:spcPct val="107000"/>
              </a:lnSpc>
              <a:spcAft>
                <a:spcPts val="300"/>
              </a:spcAft>
              <a:buFont typeface="Arial" panose="020B0604020202020204" pitchFamily="34" charset="0"/>
              <a:buChar char="•"/>
              <a:tabLst>
                <a:tab pos="291465" algn="l"/>
                <a:tab pos="651510" algn="l"/>
              </a:tabLst>
            </a:pPr>
            <a:r>
              <a:rPr lang="en-AU" sz="900" dirty="0">
                <a:solidFill>
                  <a:srgbClr val="000000"/>
                </a:solidFill>
                <a:effectLst/>
                <a:latin typeface="+mn-lt"/>
                <a:ea typeface="Noto Sans Symbols"/>
                <a:cs typeface="Noto Sans Symbols"/>
              </a:rPr>
              <a:t>The risk of flystrike is greatest during warm and wet conditions. </a:t>
            </a:r>
          </a:p>
          <a:p>
            <a:pPr marL="342900" lvl="0" indent="-342900">
              <a:lnSpc>
                <a:spcPct val="107000"/>
              </a:lnSpc>
              <a:spcAft>
                <a:spcPts val="300"/>
              </a:spcAft>
              <a:buFont typeface="Arial" panose="020B0604020202020204" pitchFamily="34" charset="0"/>
              <a:buChar char="•"/>
              <a:tabLst>
                <a:tab pos="291465" algn="l"/>
                <a:tab pos="651510" algn="l"/>
              </a:tabLst>
            </a:pPr>
            <a:endParaRPr lang="en-AU" sz="900" dirty="0">
              <a:effectLst/>
              <a:latin typeface="+mn-lt"/>
              <a:ea typeface="Noto Sans Symbols"/>
              <a:cs typeface="Noto Sans Symbols"/>
            </a:endParaRPr>
          </a:p>
          <a:p>
            <a:pPr marL="342900" lvl="0" indent="-342900" algn="l" defTabSz="914400" rtl="0" eaLnBrk="1" latinLnBrk="0" hangingPunct="1">
              <a:lnSpc>
                <a:spcPct val="107000"/>
              </a:lnSpc>
              <a:spcAft>
                <a:spcPts val="300"/>
              </a:spcAft>
              <a:buFont typeface="Arial" panose="020B0604020202020204" pitchFamily="34" charset="0"/>
              <a:buChar char="•"/>
              <a:tabLst>
                <a:tab pos="291465" algn="l"/>
                <a:tab pos="651510" algn="l"/>
              </a:tabLst>
            </a:pPr>
            <a:r>
              <a:rPr lang="en-AU" sz="900" kern="1200" dirty="0">
                <a:solidFill>
                  <a:srgbClr val="000000"/>
                </a:solidFill>
                <a:effectLst/>
                <a:latin typeface="+mn-lt"/>
                <a:ea typeface="Calibri" panose="020F0502020204030204" pitchFamily="34" charset="0"/>
              </a:rPr>
              <a:t>This usually coincides with spring and autumn but it can occur throughout the year if climatic conditions make sheep more susceptible to flystrike and favour fly reproduction.</a:t>
            </a:r>
            <a:endParaRPr lang="en-AU" sz="900" kern="1200"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8</a:t>
            </a:fld>
            <a:endParaRPr lang="en-AU"/>
          </a:p>
        </p:txBody>
      </p:sp>
    </p:spTree>
    <p:extLst>
      <p:ext uri="{BB962C8B-B14F-4D97-AF65-F5344CB8AC3E}">
        <p14:creationId xmlns:p14="http://schemas.microsoft.com/office/powerpoint/2010/main" val="2118243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tabLst>
                <a:tab pos="291465" algn="l"/>
                <a:tab pos="651510" algn="l"/>
              </a:tabLst>
            </a:pPr>
            <a:r>
              <a:rPr lang="en-AU" sz="900" dirty="0">
                <a:solidFill>
                  <a:srgbClr val="000000"/>
                </a:solidFill>
                <a:effectLst/>
                <a:latin typeface="+mn-lt"/>
                <a:ea typeface="Noto Sans Symbols"/>
                <a:cs typeface="Noto Sans Symbols"/>
              </a:rPr>
              <a:t>Australian sheep blowfly activity increases when:</a:t>
            </a:r>
          </a:p>
          <a:p>
            <a:pPr marL="742950" lvl="1" indent="-285750">
              <a:lnSpc>
                <a:spcPct val="107000"/>
              </a:lnSpc>
              <a:spcAft>
                <a:spcPts val="300"/>
              </a:spcAft>
              <a:buFont typeface="Courier New" panose="02070309020205020404" pitchFamily="49" charset="0"/>
              <a:buChar char="o"/>
            </a:pPr>
            <a:r>
              <a:rPr lang="en-AU" sz="900" dirty="0">
                <a:solidFill>
                  <a:srgbClr val="000000"/>
                </a:solidFill>
                <a:effectLst/>
                <a:latin typeface="+mn-lt"/>
                <a:ea typeface="Courier New" panose="02070309020205020404" pitchFamily="49" charset="0"/>
                <a:cs typeface="Courier New" panose="02070309020205020404" pitchFamily="49" charset="0"/>
              </a:rPr>
              <a:t>the temperature is above 15</a:t>
            </a:r>
            <a:r>
              <a:rPr lang="en-AU" sz="900" baseline="30000" dirty="0">
                <a:effectLst/>
                <a:latin typeface="+mn-lt"/>
                <a:ea typeface="Calibri" panose="020F0502020204030204" pitchFamily="34" charset="0"/>
                <a:cs typeface="Times New Roman" panose="02020603050405020304" pitchFamily="18" charset="0"/>
              </a:rPr>
              <a:t>o</a:t>
            </a:r>
            <a:r>
              <a:rPr lang="en-AU" sz="900" dirty="0">
                <a:solidFill>
                  <a:srgbClr val="000000"/>
                </a:solidFill>
                <a:effectLst/>
                <a:latin typeface="+mn-lt"/>
                <a:ea typeface="Courier New" panose="02070309020205020404" pitchFamily="49" charset="0"/>
                <a:cs typeface="Courier New" panose="02070309020205020404" pitchFamily="49" charset="0"/>
              </a:rPr>
              <a:t>C, but they are most active between 26</a:t>
            </a:r>
            <a:r>
              <a:rPr lang="en-AU" sz="900" baseline="30000" dirty="0">
                <a:effectLst/>
                <a:latin typeface="+mn-lt"/>
                <a:ea typeface="Calibri" panose="020F0502020204030204" pitchFamily="34" charset="0"/>
                <a:cs typeface="Times New Roman" panose="02020603050405020304" pitchFamily="18" charset="0"/>
              </a:rPr>
              <a:t>o</a:t>
            </a:r>
            <a:r>
              <a:rPr lang="en-AU" sz="900" dirty="0">
                <a:solidFill>
                  <a:srgbClr val="000000"/>
                </a:solidFill>
                <a:effectLst/>
                <a:latin typeface="+mn-lt"/>
                <a:ea typeface="Courier New" panose="02070309020205020404" pitchFamily="49" charset="0"/>
                <a:cs typeface="Courier New" panose="02070309020205020404" pitchFamily="49" charset="0"/>
              </a:rPr>
              <a:t>C to 36</a:t>
            </a:r>
            <a:r>
              <a:rPr lang="en-AU" sz="900" baseline="30000" dirty="0">
                <a:effectLst/>
                <a:latin typeface="+mn-lt"/>
                <a:ea typeface="Calibri" panose="020F0502020204030204" pitchFamily="34" charset="0"/>
                <a:cs typeface="Times New Roman" panose="02020603050405020304" pitchFamily="18" charset="0"/>
              </a:rPr>
              <a:t>o</a:t>
            </a:r>
            <a:r>
              <a:rPr lang="en-AU" sz="900" dirty="0">
                <a:solidFill>
                  <a:srgbClr val="000000"/>
                </a:solidFill>
                <a:effectLst/>
                <a:latin typeface="+mn-lt"/>
                <a:ea typeface="Courier New" panose="02070309020205020404" pitchFamily="49" charset="0"/>
                <a:cs typeface="Courier New" panose="02070309020205020404" pitchFamily="49" charset="0"/>
              </a:rPr>
              <a:t>C;</a:t>
            </a:r>
          </a:p>
          <a:p>
            <a:pPr marL="742950" lvl="1" indent="-285750">
              <a:lnSpc>
                <a:spcPct val="107000"/>
              </a:lnSpc>
              <a:spcAft>
                <a:spcPts val="300"/>
              </a:spcAft>
              <a:buFont typeface="Courier New" panose="02070309020205020404" pitchFamily="49" charset="0"/>
              <a:buChar char="o"/>
            </a:pPr>
            <a:r>
              <a:rPr lang="en-AU" sz="900" dirty="0">
                <a:solidFill>
                  <a:srgbClr val="000000"/>
                </a:solidFill>
                <a:effectLst/>
                <a:latin typeface="+mn-lt"/>
                <a:ea typeface="Courier New" panose="02070309020205020404" pitchFamily="49" charset="0"/>
                <a:cs typeface="Courier New" panose="02070309020205020404" pitchFamily="49" charset="0"/>
              </a:rPr>
              <a:t>wind speeds are less than 9 km/h – fly activity stops when wind is greater than 30 km/h; and</a:t>
            </a:r>
          </a:p>
          <a:p>
            <a:pPr marL="742950" lvl="1" indent="-285750">
              <a:lnSpc>
                <a:spcPct val="107000"/>
              </a:lnSpc>
              <a:spcAft>
                <a:spcPts val="300"/>
              </a:spcAft>
              <a:buFont typeface="Courier New" panose="02070309020205020404" pitchFamily="49" charset="0"/>
              <a:buChar char="o"/>
            </a:pPr>
            <a:r>
              <a:rPr lang="en-AU" sz="900" dirty="0">
                <a:solidFill>
                  <a:srgbClr val="000000"/>
                </a:solidFill>
                <a:effectLst/>
                <a:latin typeface="+mn-lt"/>
                <a:ea typeface="Courier New" panose="02070309020205020404" pitchFamily="49" charset="0"/>
                <a:cs typeface="Courier New" panose="02070309020205020404" pitchFamily="49" charset="0"/>
              </a:rPr>
              <a:t>rainfall is regular and consistent – the strike risk increases dramatically when there is enough rain to keep the sheep’s skin moist for two or more days.</a:t>
            </a:r>
          </a:p>
          <a:p>
            <a:pPr marL="742950" lvl="1" indent="-285750">
              <a:lnSpc>
                <a:spcPct val="107000"/>
              </a:lnSpc>
              <a:spcAft>
                <a:spcPts val="300"/>
              </a:spcAft>
              <a:buFont typeface="Courier New" panose="02070309020205020404" pitchFamily="49" charset="0"/>
              <a:buChar char="o"/>
            </a:pPr>
            <a:endParaRPr lang="en-AU" sz="900" dirty="0">
              <a:effectLst/>
              <a:latin typeface="+mn-lt"/>
              <a:ea typeface="Courier New" panose="02070309020205020404" pitchFamily="49" charset="0"/>
              <a:cs typeface="Courier New" panose="02070309020205020404" pitchFamily="49" charset="0"/>
            </a:endParaRPr>
          </a:p>
          <a:p>
            <a:pPr marL="342900" lvl="0" indent="-342900" algn="l" defTabSz="914400" rtl="0" eaLnBrk="1" latinLnBrk="0" hangingPunct="1">
              <a:lnSpc>
                <a:spcPct val="107000"/>
              </a:lnSpc>
              <a:spcAft>
                <a:spcPts val="300"/>
              </a:spcAft>
              <a:buFont typeface="Arial" panose="020B0604020202020204" pitchFamily="34" charset="0"/>
              <a:buChar char="•"/>
              <a:tabLst>
                <a:tab pos="291465" algn="l"/>
                <a:tab pos="651510" algn="l"/>
              </a:tabLst>
            </a:pPr>
            <a:r>
              <a:rPr lang="en-AU" sz="900" kern="1200" dirty="0">
                <a:solidFill>
                  <a:srgbClr val="000000"/>
                </a:solidFill>
                <a:effectLst/>
                <a:latin typeface="+mn-lt"/>
                <a:ea typeface="Calibri" panose="020F0502020204030204" pitchFamily="34" charset="0"/>
              </a:rPr>
              <a:t>Frequent, light falls of rain is more conducive to flystrike than occasional heavy falls because there is less opportunity for the skin to dry out. </a:t>
            </a:r>
          </a:p>
          <a:p>
            <a:pPr marL="342900" lvl="0" indent="-342900" algn="l" defTabSz="914400" rtl="0" eaLnBrk="1" latinLnBrk="0" hangingPunct="1">
              <a:lnSpc>
                <a:spcPct val="107000"/>
              </a:lnSpc>
              <a:spcAft>
                <a:spcPts val="300"/>
              </a:spcAft>
              <a:buFont typeface="Arial" panose="020B0604020202020204" pitchFamily="34" charset="0"/>
              <a:buChar char="•"/>
              <a:tabLst>
                <a:tab pos="291465" algn="l"/>
                <a:tab pos="651510" algn="l"/>
              </a:tabLst>
            </a:pPr>
            <a:endParaRPr lang="en-AU" sz="900" kern="1200" dirty="0">
              <a:solidFill>
                <a:srgbClr val="000000"/>
              </a:solidFill>
              <a:effectLst/>
              <a:latin typeface="+mn-lt"/>
              <a:ea typeface="Calibri" panose="020F0502020204030204" pitchFamily="34" charset="0"/>
            </a:endParaRPr>
          </a:p>
          <a:p>
            <a:pPr marL="342900" lvl="0" indent="-342900" algn="l" defTabSz="914400" rtl="0" eaLnBrk="1" latinLnBrk="0" hangingPunct="1">
              <a:lnSpc>
                <a:spcPct val="107000"/>
              </a:lnSpc>
              <a:spcAft>
                <a:spcPts val="300"/>
              </a:spcAft>
              <a:buFont typeface="Arial" panose="020B0604020202020204" pitchFamily="34" charset="0"/>
              <a:buChar char="•"/>
              <a:tabLst>
                <a:tab pos="291465" algn="l"/>
                <a:tab pos="651510" algn="l"/>
              </a:tabLst>
            </a:pPr>
            <a:r>
              <a:rPr lang="en-AU" sz="900" dirty="0">
                <a:solidFill>
                  <a:srgbClr val="000000"/>
                </a:solidFill>
                <a:effectLst/>
                <a:latin typeface="+mn-lt"/>
                <a:ea typeface="Calibri" panose="020F0502020204030204" pitchFamily="34" charset="0"/>
              </a:rPr>
              <a:t>High risk regions are predominantly in southern Australia, particularly in southern Western Australia, South Australia, Victoria and New South Wales.</a:t>
            </a:r>
            <a:endParaRPr lang="en-AU" sz="900" kern="1200"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pPr marL="0" marR="0" lvl="0" indent="0" algn="r" defTabSz="685983" rtl="0" eaLnBrk="1" fontAlgn="auto" latinLnBrk="0" hangingPunct="1">
              <a:lnSpc>
                <a:spcPct val="100000"/>
              </a:lnSpc>
              <a:spcBef>
                <a:spcPts val="0"/>
              </a:spcBef>
              <a:spcAft>
                <a:spcPts val="0"/>
              </a:spcAft>
              <a:buClrTx/>
              <a:buSzTx/>
              <a:buFontTx/>
              <a:buNone/>
              <a:tabLst/>
              <a:defRPr/>
            </a:pPr>
            <a:fld id="{204AA82A-7A51-4C1A-A7D6-B104C1B6ED85}"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983"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8165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Picture Placeholder 9"/>
          <p:cNvSpPr>
            <a:spLocks noGrp="1"/>
          </p:cNvSpPr>
          <p:nvPr>
            <p:ph type="pic" sz="quarter" idx="13"/>
          </p:nvPr>
        </p:nvSpPr>
        <p:spPr>
          <a:xfrm>
            <a:off x="4662000" y="0"/>
            <a:ext cx="4482000" cy="5148263"/>
          </a:xfrm>
          <a:prstGeom prst="rect">
            <a:avLst/>
          </a:prstGeom>
        </p:spPr>
        <p:txBody>
          <a:bodyPr>
            <a:normAutofit/>
          </a:bodyPr>
          <a:lstStyle>
            <a:lvl1pPr marL="0" indent="0" algn="l">
              <a:buFontTx/>
              <a:buNone/>
              <a:defRPr sz="1400">
                <a:solidFill>
                  <a:srgbClr val="231F20"/>
                </a:solidFill>
              </a:defRPr>
            </a:lvl1pPr>
          </a:lstStyle>
          <a:p>
            <a:r>
              <a:rPr lang="en-AU"/>
              <a:t>Drag picture to placeholder or click icon to add</a:t>
            </a:r>
            <a:endParaRPr lang="en-US" dirty="0"/>
          </a:p>
        </p:txBody>
      </p:sp>
      <p:sp>
        <p:nvSpPr>
          <p:cNvPr id="2" name="Title 1"/>
          <p:cNvSpPr>
            <a:spLocks noGrp="1"/>
          </p:cNvSpPr>
          <p:nvPr>
            <p:ph type="ctrTitle" hasCustomPrompt="1"/>
          </p:nvPr>
        </p:nvSpPr>
        <p:spPr>
          <a:xfrm>
            <a:off x="360000" y="1897200"/>
            <a:ext cx="4122000" cy="555537"/>
          </a:xfrm>
          <a:prstGeom prst="rect">
            <a:avLst/>
          </a:prstGeom>
        </p:spPr>
        <p:txBody>
          <a:bodyPr lIns="18288" tIns="27432" anchor="t">
            <a:spAutoFit/>
          </a:bodyPr>
          <a:lstStyle>
            <a:lvl1pPr algn="l">
              <a:lnSpc>
                <a:spcPts val="3600"/>
              </a:lnSpc>
              <a:defRPr sz="4000" b="1" i="0" cap="all" spc="150" baseline="0">
                <a:solidFill>
                  <a:srgbClr val="231F20"/>
                </a:solidFill>
              </a:defRPr>
            </a:lvl1pPr>
          </a:lstStyle>
          <a:p>
            <a:r>
              <a:rPr lang="en-US" dirty="0"/>
              <a:t>INSERT TITLE</a:t>
            </a:r>
          </a:p>
        </p:txBody>
      </p:sp>
      <p:cxnSp>
        <p:nvCxnSpPr>
          <p:cNvPr id="15" name="Straight Connector 14"/>
          <p:cNvCxnSpPr/>
          <p:nvPr userDrawn="1"/>
        </p:nvCxnSpPr>
        <p:spPr>
          <a:xfrm>
            <a:off x="360000" y="360000"/>
            <a:ext cx="412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60000" y="469754"/>
            <a:ext cx="1526465" cy="647591"/>
          </a:xfrm>
          <a:prstGeom prst="rect">
            <a:avLst/>
          </a:prstGeom>
        </p:spPr>
      </p:pic>
    </p:spTree>
    <p:extLst>
      <p:ext uri="{BB962C8B-B14F-4D97-AF65-F5344CB8AC3E}">
        <p14:creationId xmlns:p14="http://schemas.microsoft.com/office/powerpoint/2010/main" val="1104384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3EA1B8-8A39-4B1D-92C9-1082C15A62A4}"/>
              </a:ext>
            </a:extLst>
          </p:cNvPr>
          <p:cNvSpPr>
            <a:spLocks noGrp="1"/>
          </p:cNvSpPr>
          <p:nvPr>
            <p:ph type="dt" sz="half" idx="10"/>
          </p:nvPr>
        </p:nvSpPr>
        <p:spPr/>
        <p:txBody>
          <a:bodyPr/>
          <a:lstStyle/>
          <a:p>
            <a:fld id="{B3883839-6805-492B-8012-8287B8692F0A}" type="datetimeFigureOut">
              <a:rPr lang="en-AU" smtClean="0"/>
              <a:t>1/04/2021</a:t>
            </a:fld>
            <a:endParaRPr lang="en-AU"/>
          </a:p>
        </p:txBody>
      </p:sp>
      <p:sp>
        <p:nvSpPr>
          <p:cNvPr id="3" name="Footer Placeholder 2">
            <a:extLst>
              <a:ext uri="{FF2B5EF4-FFF2-40B4-BE49-F238E27FC236}">
                <a16:creationId xmlns:a16="http://schemas.microsoft.com/office/drawing/2014/main" id="{2EAD469F-6EB9-4EC8-B9E2-B320ABED157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3768190-C70F-447A-BAE4-6D2DD4D157C9}"/>
              </a:ext>
            </a:extLst>
          </p:cNvPr>
          <p:cNvSpPr>
            <a:spLocks noGrp="1"/>
          </p:cNvSpPr>
          <p:nvPr>
            <p:ph type="sldNum" sz="quarter" idx="12"/>
          </p:nvPr>
        </p:nvSpPr>
        <p:spPr/>
        <p:txBody>
          <a:bodyPr/>
          <a:lstStyle/>
          <a:p>
            <a:fld id="{45D13E98-DEC2-4463-B634-6B661DC2D0ED}" type="slidenum">
              <a:rPr lang="en-AU" smtClean="0"/>
              <a:t>‹#›</a:t>
            </a:fld>
            <a:endParaRPr lang="en-AU"/>
          </a:p>
        </p:txBody>
      </p:sp>
    </p:spTree>
    <p:extLst>
      <p:ext uri="{BB962C8B-B14F-4D97-AF65-F5344CB8AC3E}">
        <p14:creationId xmlns:p14="http://schemas.microsoft.com/office/powerpoint/2010/main" val="3235085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50741-EEB8-42C2-AACE-3C66B6D97B25}"/>
              </a:ext>
            </a:extLst>
          </p:cNvPr>
          <p:cNvSpPr>
            <a:spLocks noGrp="1"/>
          </p:cNvSpPr>
          <p:nvPr>
            <p:ph type="title"/>
          </p:nvPr>
        </p:nvSpPr>
        <p:spPr>
          <a:xfrm>
            <a:off x="629841" y="343218"/>
            <a:ext cx="2949178" cy="1201261"/>
          </a:xfrm>
        </p:spPr>
        <p:txBody>
          <a:bodyPr anchor="b"/>
          <a:lstStyle>
            <a:lvl1pPr>
              <a:defRPr sz="24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3E4EEC7-BC43-4766-8816-AB71ECBE4B23}"/>
              </a:ext>
            </a:extLst>
          </p:cNvPr>
          <p:cNvSpPr>
            <a:spLocks noGrp="1"/>
          </p:cNvSpPr>
          <p:nvPr>
            <p:ph idx="1"/>
          </p:nvPr>
        </p:nvSpPr>
        <p:spPr>
          <a:xfrm>
            <a:off x="3887391" y="741255"/>
            <a:ext cx="4629150" cy="365860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41218B7-A684-44E7-99CC-CF526747E664}"/>
              </a:ext>
            </a:extLst>
          </p:cNvPr>
          <p:cNvSpPr>
            <a:spLocks noGrp="1"/>
          </p:cNvSpPr>
          <p:nvPr>
            <p:ph type="body" sz="half" idx="2"/>
          </p:nvPr>
        </p:nvSpPr>
        <p:spPr>
          <a:xfrm>
            <a:off x="629841" y="1544479"/>
            <a:ext cx="2949178" cy="286133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F0CBF8C-AD1B-4CAE-9172-0F3CAAE3B329}"/>
              </a:ext>
            </a:extLst>
          </p:cNvPr>
          <p:cNvSpPr>
            <a:spLocks noGrp="1"/>
          </p:cNvSpPr>
          <p:nvPr>
            <p:ph type="dt" sz="half" idx="10"/>
          </p:nvPr>
        </p:nvSpPr>
        <p:spPr/>
        <p:txBody>
          <a:bodyPr/>
          <a:lstStyle/>
          <a:p>
            <a:fld id="{B3883839-6805-492B-8012-8287B8692F0A}" type="datetimeFigureOut">
              <a:rPr lang="en-AU" smtClean="0"/>
              <a:t>1/04/2021</a:t>
            </a:fld>
            <a:endParaRPr lang="en-AU"/>
          </a:p>
        </p:txBody>
      </p:sp>
      <p:sp>
        <p:nvSpPr>
          <p:cNvPr id="6" name="Footer Placeholder 5">
            <a:extLst>
              <a:ext uri="{FF2B5EF4-FFF2-40B4-BE49-F238E27FC236}">
                <a16:creationId xmlns:a16="http://schemas.microsoft.com/office/drawing/2014/main" id="{84CFEBC1-47E9-4AD9-9CB1-87104EA56C1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F927D9E-2C83-419B-9BA3-6646238B5EE0}"/>
              </a:ext>
            </a:extLst>
          </p:cNvPr>
          <p:cNvSpPr>
            <a:spLocks noGrp="1"/>
          </p:cNvSpPr>
          <p:nvPr>
            <p:ph type="sldNum" sz="quarter" idx="12"/>
          </p:nvPr>
        </p:nvSpPr>
        <p:spPr/>
        <p:txBody>
          <a:bodyPr/>
          <a:lstStyle/>
          <a:p>
            <a:fld id="{45D13E98-DEC2-4463-B634-6B661DC2D0ED}" type="slidenum">
              <a:rPr lang="en-AU" smtClean="0"/>
              <a:t>‹#›</a:t>
            </a:fld>
            <a:endParaRPr lang="en-AU"/>
          </a:p>
        </p:txBody>
      </p:sp>
    </p:spTree>
    <p:extLst>
      <p:ext uri="{BB962C8B-B14F-4D97-AF65-F5344CB8AC3E}">
        <p14:creationId xmlns:p14="http://schemas.microsoft.com/office/powerpoint/2010/main" val="1442787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E49B7-4854-4B33-ADF1-DDDE38963DC6}"/>
              </a:ext>
            </a:extLst>
          </p:cNvPr>
          <p:cNvSpPr>
            <a:spLocks noGrp="1"/>
          </p:cNvSpPr>
          <p:nvPr>
            <p:ph type="title"/>
          </p:nvPr>
        </p:nvSpPr>
        <p:spPr>
          <a:xfrm>
            <a:off x="629841" y="343218"/>
            <a:ext cx="2949178" cy="1201261"/>
          </a:xfrm>
        </p:spPr>
        <p:txBody>
          <a:bodyPr anchor="b"/>
          <a:lstStyle>
            <a:lvl1pPr>
              <a:defRPr sz="24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D66E20F-1991-4F8C-A50A-9CE562362E39}"/>
              </a:ext>
            </a:extLst>
          </p:cNvPr>
          <p:cNvSpPr>
            <a:spLocks noGrp="1"/>
          </p:cNvSpPr>
          <p:nvPr>
            <p:ph type="pic" idx="1"/>
          </p:nvPr>
        </p:nvSpPr>
        <p:spPr>
          <a:xfrm>
            <a:off x="3887391" y="741255"/>
            <a:ext cx="4629150" cy="365860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a:extLst>
              <a:ext uri="{FF2B5EF4-FFF2-40B4-BE49-F238E27FC236}">
                <a16:creationId xmlns:a16="http://schemas.microsoft.com/office/drawing/2014/main" id="{AA2E4DA7-8921-4138-85CA-2EAF7525344C}"/>
              </a:ext>
            </a:extLst>
          </p:cNvPr>
          <p:cNvSpPr>
            <a:spLocks noGrp="1"/>
          </p:cNvSpPr>
          <p:nvPr>
            <p:ph type="body" sz="half" idx="2"/>
          </p:nvPr>
        </p:nvSpPr>
        <p:spPr>
          <a:xfrm>
            <a:off x="629841" y="1544479"/>
            <a:ext cx="2949178" cy="286133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62EF75A-0A12-4FE8-AA28-794725B9F16E}"/>
              </a:ext>
            </a:extLst>
          </p:cNvPr>
          <p:cNvSpPr>
            <a:spLocks noGrp="1"/>
          </p:cNvSpPr>
          <p:nvPr>
            <p:ph type="dt" sz="half" idx="10"/>
          </p:nvPr>
        </p:nvSpPr>
        <p:spPr/>
        <p:txBody>
          <a:bodyPr/>
          <a:lstStyle/>
          <a:p>
            <a:fld id="{B3883839-6805-492B-8012-8287B8692F0A}" type="datetimeFigureOut">
              <a:rPr lang="en-AU" smtClean="0"/>
              <a:t>1/04/2021</a:t>
            </a:fld>
            <a:endParaRPr lang="en-AU"/>
          </a:p>
        </p:txBody>
      </p:sp>
      <p:sp>
        <p:nvSpPr>
          <p:cNvPr id="6" name="Footer Placeholder 5">
            <a:extLst>
              <a:ext uri="{FF2B5EF4-FFF2-40B4-BE49-F238E27FC236}">
                <a16:creationId xmlns:a16="http://schemas.microsoft.com/office/drawing/2014/main" id="{4899D1BE-3C7F-4C87-96C5-CE34F3C688E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A034478-9F2A-4462-92AC-6AB096391769}"/>
              </a:ext>
            </a:extLst>
          </p:cNvPr>
          <p:cNvSpPr>
            <a:spLocks noGrp="1"/>
          </p:cNvSpPr>
          <p:nvPr>
            <p:ph type="sldNum" sz="quarter" idx="12"/>
          </p:nvPr>
        </p:nvSpPr>
        <p:spPr/>
        <p:txBody>
          <a:bodyPr/>
          <a:lstStyle/>
          <a:p>
            <a:fld id="{45D13E98-DEC2-4463-B634-6B661DC2D0ED}" type="slidenum">
              <a:rPr lang="en-AU" smtClean="0"/>
              <a:t>‹#›</a:t>
            </a:fld>
            <a:endParaRPr lang="en-AU"/>
          </a:p>
        </p:txBody>
      </p:sp>
    </p:spTree>
    <p:extLst>
      <p:ext uri="{BB962C8B-B14F-4D97-AF65-F5344CB8AC3E}">
        <p14:creationId xmlns:p14="http://schemas.microsoft.com/office/powerpoint/2010/main" val="2367209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0A22F-AAE8-4AB6-B85F-D6B0D7D700A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364DAD4-AE94-4D6A-B861-103352049E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EF4E241-884A-4490-B32C-3E958BDAE49B}"/>
              </a:ext>
            </a:extLst>
          </p:cNvPr>
          <p:cNvSpPr>
            <a:spLocks noGrp="1"/>
          </p:cNvSpPr>
          <p:nvPr>
            <p:ph type="dt" sz="half" idx="10"/>
          </p:nvPr>
        </p:nvSpPr>
        <p:spPr/>
        <p:txBody>
          <a:bodyPr/>
          <a:lstStyle/>
          <a:p>
            <a:fld id="{B3883839-6805-492B-8012-8287B8692F0A}" type="datetimeFigureOut">
              <a:rPr lang="en-AU" smtClean="0"/>
              <a:t>1/04/2021</a:t>
            </a:fld>
            <a:endParaRPr lang="en-AU"/>
          </a:p>
        </p:txBody>
      </p:sp>
      <p:sp>
        <p:nvSpPr>
          <p:cNvPr id="5" name="Footer Placeholder 4">
            <a:extLst>
              <a:ext uri="{FF2B5EF4-FFF2-40B4-BE49-F238E27FC236}">
                <a16:creationId xmlns:a16="http://schemas.microsoft.com/office/drawing/2014/main" id="{1D3D6CB3-0C33-4AC6-9899-F4D2428826E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06E1A9E-6BBA-4877-8E55-865DFD9A8FC9}"/>
              </a:ext>
            </a:extLst>
          </p:cNvPr>
          <p:cNvSpPr>
            <a:spLocks noGrp="1"/>
          </p:cNvSpPr>
          <p:nvPr>
            <p:ph type="sldNum" sz="quarter" idx="12"/>
          </p:nvPr>
        </p:nvSpPr>
        <p:spPr/>
        <p:txBody>
          <a:bodyPr/>
          <a:lstStyle/>
          <a:p>
            <a:fld id="{45D13E98-DEC2-4463-B634-6B661DC2D0ED}" type="slidenum">
              <a:rPr lang="en-AU" smtClean="0"/>
              <a:t>‹#›</a:t>
            </a:fld>
            <a:endParaRPr lang="en-AU"/>
          </a:p>
        </p:txBody>
      </p:sp>
    </p:spTree>
    <p:extLst>
      <p:ext uri="{BB962C8B-B14F-4D97-AF65-F5344CB8AC3E}">
        <p14:creationId xmlns:p14="http://schemas.microsoft.com/office/powerpoint/2010/main" val="1759084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322B1D-3589-44D6-9DE9-2FE4B5E7DD41}"/>
              </a:ext>
            </a:extLst>
          </p:cNvPr>
          <p:cNvSpPr>
            <a:spLocks noGrp="1"/>
          </p:cNvSpPr>
          <p:nvPr>
            <p:ph type="title" orient="vert"/>
          </p:nvPr>
        </p:nvSpPr>
        <p:spPr>
          <a:xfrm>
            <a:off x="6543675" y="274097"/>
            <a:ext cx="1971675" cy="4362915"/>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B54BD30-EB72-48EB-99B1-4C149874455C}"/>
              </a:ext>
            </a:extLst>
          </p:cNvPr>
          <p:cNvSpPr>
            <a:spLocks noGrp="1"/>
          </p:cNvSpPr>
          <p:nvPr>
            <p:ph type="body" orient="vert" idx="1"/>
          </p:nvPr>
        </p:nvSpPr>
        <p:spPr>
          <a:xfrm>
            <a:off x="628650" y="274097"/>
            <a:ext cx="5800725" cy="43629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03F4953-E26B-453B-A3C7-7F57269756FF}"/>
              </a:ext>
            </a:extLst>
          </p:cNvPr>
          <p:cNvSpPr>
            <a:spLocks noGrp="1"/>
          </p:cNvSpPr>
          <p:nvPr>
            <p:ph type="dt" sz="half" idx="10"/>
          </p:nvPr>
        </p:nvSpPr>
        <p:spPr/>
        <p:txBody>
          <a:bodyPr/>
          <a:lstStyle/>
          <a:p>
            <a:fld id="{B3883839-6805-492B-8012-8287B8692F0A}" type="datetimeFigureOut">
              <a:rPr lang="en-AU" smtClean="0"/>
              <a:t>1/04/2021</a:t>
            </a:fld>
            <a:endParaRPr lang="en-AU"/>
          </a:p>
        </p:txBody>
      </p:sp>
      <p:sp>
        <p:nvSpPr>
          <p:cNvPr id="5" name="Footer Placeholder 4">
            <a:extLst>
              <a:ext uri="{FF2B5EF4-FFF2-40B4-BE49-F238E27FC236}">
                <a16:creationId xmlns:a16="http://schemas.microsoft.com/office/drawing/2014/main" id="{167DE3BB-E1D7-41F4-8074-3F7B51F5F0B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3A1E4A0-34B0-42F7-8FA1-B3AF9CAAEC92}"/>
              </a:ext>
            </a:extLst>
          </p:cNvPr>
          <p:cNvSpPr>
            <a:spLocks noGrp="1"/>
          </p:cNvSpPr>
          <p:nvPr>
            <p:ph type="sldNum" sz="quarter" idx="12"/>
          </p:nvPr>
        </p:nvSpPr>
        <p:spPr/>
        <p:txBody>
          <a:bodyPr/>
          <a:lstStyle/>
          <a:p>
            <a:fld id="{45D13E98-DEC2-4463-B634-6B661DC2D0ED}" type="slidenum">
              <a:rPr lang="en-AU" smtClean="0"/>
              <a:t>‹#›</a:t>
            </a:fld>
            <a:endParaRPr lang="en-AU"/>
          </a:p>
        </p:txBody>
      </p:sp>
    </p:spTree>
    <p:extLst>
      <p:ext uri="{BB962C8B-B14F-4D97-AF65-F5344CB8AC3E}">
        <p14:creationId xmlns:p14="http://schemas.microsoft.com/office/powerpoint/2010/main" val="1835400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E1E1DFCF-194E-0B4E-8D38-73BED3C8A689}"/>
              </a:ext>
            </a:extLst>
          </p:cNvPr>
          <p:cNvSpPr>
            <a:spLocks noGrp="1"/>
          </p:cNvSpPr>
          <p:nvPr>
            <p:ph type="body" sz="quarter" idx="10" hasCustomPrompt="1"/>
          </p:nvPr>
        </p:nvSpPr>
        <p:spPr>
          <a:xfrm>
            <a:off x="252000" y="252000"/>
            <a:ext cx="4091149" cy="311624"/>
          </a:xfrm>
          <a:prstGeom prst="rect">
            <a:avLst/>
          </a:prstGeom>
        </p:spPr>
        <p:txBody>
          <a:bodyPr wrap="square" lIns="0" tIns="0" rIns="0" bIns="0">
            <a:spAutoFit/>
          </a:bodyPr>
          <a:lstStyle>
            <a:lvl1pPr marL="0" indent="0">
              <a:buFontTx/>
              <a:buNone/>
              <a:defRPr sz="2250" b="1"/>
            </a:lvl1pPr>
          </a:lstStyle>
          <a:p>
            <a:pPr lvl="0"/>
            <a:r>
              <a:rPr lang="en-GB" dirty="0"/>
              <a:t>Insert heading here</a:t>
            </a:r>
            <a:endParaRPr lang="en-US" dirty="0"/>
          </a:p>
        </p:txBody>
      </p:sp>
    </p:spTree>
    <p:extLst>
      <p:ext uri="{BB962C8B-B14F-4D97-AF65-F5344CB8AC3E}">
        <p14:creationId xmlns:p14="http://schemas.microsoft.com/office/powerpoint/2010/main" val="1760627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C7DC0A7-2BB7-D84F-8CEF-2D63F8948EBC}"/>
              </a:ext>
            </a:extLst>
          </p:cNvPr>
          <p:cNvSpPr>
            <a:spLocks noGrp="1"/>
          </p:cNvSpPr>
          <p:nvPr>
            <p:ph type="body" sz="quarter" idx="10" hasCustomPrompt="1"/>
          </p:nvPr>
        </p:nvSpPr>
        <p:spPr>
          <a:xfrm>
            <a:off x="252000" y="252000"/>
            <a:ext cx="4091149" cy="311624"/>
          </a:xfrm>
          <a:prstGeom prst="rect">
            <a:avLst/>
          </a:prstGeom>
        </p:spPr>
        <p:txBody>
          <a:bodyPr wrap="square" lIns="0" tIns="0" rIns="0" bIns="0">
            <a:spAutoFit/>
          </a:bodyPr>
          <a:lstStyle>
            <a:lvl1pPr marL="0" indent="0">
              <a:buFontTx/>
              <a:buNone/>
              <a:defRPr sz="2250" b="1"/>
            </a:lvl1pPr>
          </a:lstStyle>
          <a:p>
            <a:pPr lvl="0"/>
            <a:r>
              <a:rPr lang="en-GB" dirty="0"/>
              <a:t>Insert heading here</a:t>
            </a:r>
            <a:endParaRPr lang="en-US" dirty="0"/>
          </a:p>
        </p:txBody>
      </p:sp>
      <p:sp>
        <p:nvSpPr>
          <p:cNvPr id="3" name="Text Placeholder 2">
            <a:extLst>
              <a:ext uri="{FF2B5EF4-FFF2-40B4-BE49-F238E27FC236}">
                <a16:creationId xmlns:a16="http://schemas.microsoft.com/office/drawing/2014/main" id="{80A60F37-1EFE-7149-86D4-630C0440607E}"/>
              </a:ext>
            </a:extLst>
          </p:cNvPr>
          <p:cNvSpPr>
            <a:spLocks noGrp="1"/>
          </p:cNvSpPr>
          <p:nvPr>
            <p:ph type="body" sz="quarter" idx="11" hasCustomPrompt="1"/>
          </p:nvPr>
        </p:nvSpPr>
        <p:spPr>
          <a:xfrm>
            <a:off x="311150" y="1044000"/>
            <a:ext cx="4031999" cy="442800"/>
          </a:xfrm>
          <a:prstGeom prst="rect">
            <a:avLst/>
          </a:prstGeom>
        </p:spPr>
        <p:txBody>
          <a:bodyPr lIns="0" tIns="0" rIns="0" bIns="0">
            <a:spAutoFit/>
          </a:bodyPr>
          <a:lstStyle>
            <a:lvl1pPr>
              <a:buNone/>
              <a:defRPr sz="1600"/>
            </a:lvl1pPr>
            <a:lvl2pPr marL="0" indent="-284400">
              <a:spcBef>
                <a:spcPts val="0"/>
              </a:spcBef>
              <a:spcAft>
                <a:spcPts val="1200"/>
              </a:spcAft>
              <a:defRPr sz="1600"/>
            </a:lvl2pPr>
            <a:lvl3pPr>
              <a:defRPr sz="1600"/>
            </a:lvl3pPr>
            <a:lvl4pPr>
              <a:defRPr sz="1600"/>
            </a:lvl4pPr>
            <a:lvl5pPr>
              <a:defRPr sz="1600"/>
            </a:lvl5pPr>
          </a:lstStyle>
          <a:p>
            <a:pPr lvl="0"/>
            <a:r>
              <a:rPr lang="en-GB" dirty="0"/>
              <a:t>Click to insert text here</a:t>
            </a:r>
          </a:p>
          <a:p>
            <a:pPr lvl="1"/>
            <a:r>
              <a:rPr lang="en-GB" dirty="0"/>
              <a:t>Indent text</a:t>
            </a:r>
            <a:endParaRPr lang="en-US" dirty="0"/>
          </a:p>
        </p:txBody>
      </p:sp>
      <p:sp>
        <p:nvSpPr>
          <p:cNvPr id="5" name="Picture Placeholder 9">
            <a:extLst>
              <a:ext uri="{FF2B5EF4-FFF2-40B4-BE49-F238E27FC236}">
                <a16:creationId xmlns:a16="http://schemas.microsoft.com/office/drawing/2014/main" id="{C1D7241D-3129-8445-BD3E-CEE8BFB9D396}"/>
              </a:ext>
            </a:extLst>
          </p:cNvPr>
          <p:cNvSpPr>
            <a:spLocks noGrp="1"/>
          </p:cNvSpPr>
          <p:nvPr>
            <p:ph type="pic" sz="quarter" idx="13"/>
          </p:nvPr>
        </p:nvSpPr>
        <p:spPr>
          <a:xfrm>
            <a:off x="4662000" y="1044000"/>
            <a:ext cx="4230000" cy="3537575"/>
          </a:xfrm>
          <a:prstGeom prst="rect">
            <a:avLst/>
          </a:prstGeom>
        </p:spPr>
        <p:txBody>
          <a:bodyPr>
            <a:normAutofit/>
          </a:bodyPr>
          <a:lstStyle>
            <a:lvl1pPr marL="0" indent="0" algn="l">
              <a:buFontTx/>
              <a:buNone/>
              <a:defRPr sz="1400">
                <a:solidFill>
                  <a:srgbClr val="231F20"/>
                </a:solidFill>
              </a:defRPr>
            </a:lvl1pPr>
          </a:lstStyle>
          <a:p>
            <a:r>
              <a:rPr lang="en-AU"/>
              <a:t>Drag picture to placeholder or click icon to add</a:t>
            </a:r>
            <a:endParaRPr lang="en-US" dirty="0"/>
          </a:p>
        </p:txBody>
      </p:sp>
    </p:spTree>
    <p:extLst>
      <p:ext uri="{BB962C8B-B14F-4D97-AF65-F5344CB8AC3E}">
        <p14:creationId xmlns:p14="http://schemas.microsoft.com/office/powerpoint/2010/main" val="629365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5782-A72B-4AC5-B609-F12D0ABC29D5}"/>
              </a:ext>
            </a:extLst>
          </p:cNvPr>
          <p:cNvSpPr>
            <a:spLocks noGrp="1"/>
          </p:cNvSpPr>
          <p:nvPr>
            <p:ph type="ctrTitle"/>
          </p:nvPr>
        </p:nvSpPr>
        <p:spPr>
          <a:xfrm>
            <a:off x="1143000" y="842552"/>
            <a:ext cx="6858000" cy="1792358"/>
          </a:xfrm>
        </p:spPr>
        <p:txBody>
          <a:bodyPr anchor="b"/>
          <a:lstStyle>
            <a:lvl1pPr algn="ctr">
              <a:defRPr sz="4500"/>
            </a:lvl1pPr>
          </a:lstStyle>
          <a:p>
            <a:r>
              <a:rPr lang="en-US"/>
              <a:t>Click to edit Master title style</a:t>
            </a:r>
            <a:endParaRPr lang="en-AU"/>
          </a:p>
        </p:txBody>
      </p:sp>
      <p:sp>
        <p:nvSpPr>
          <p:cNvPr id="3" name="Subtitle 2">
            <a:extLst>
              <a:ext uri="{FF2B5EF4-FFF2-40B4-BE49-F238E27FC236}">
                <a16:creationId xmlns:a16="http://schemas.microsoft.com/office/drawing/2014/main" id="{11BDCC17-9140-433A-A78C-15F3D6EAF48F}"/>
              </a:ext>
            </a:extLst>
          </p:cNvPr>
          <p:cNvSpPr>
            <a:spLocks noGrp="1"/>
          </p:cNvSpPr>
          <p:nvPr>
            <p:ph type="subTitle" idx="1"/>
          </p:nvPr>
        </p:nvSpPr>
        <p:spPr>
          <a:xfrm>
            <a:off x="1143000" y="2704030"/>
            <a:ext cx="6858000" cy="1242971"/>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164ED3B-AD37-4DB9-90B4-A69A8E9C7E22}"/>
              </a:ext>
            </a:extLst>
          </p:cNvPr>
          <p:cNvSpPr>
            <a:spLocks noGrp="1"/>
          </p:cNvSpPr>
          <p:nvPr>
            <p:ph type="dt" sz="half" idx="10"/>
          </p:nvPr>
        </p:nvSpPr>
        <p:spPr/>
        <p:txBody>
          <a:bodyPr/>
          <a:lstStyle/>
          <a:p>
            <a:fld id="{B3883839-6805-492B-8012-8287B8692F0A}" type="datetimeFigureOut">
              <a:rPr lang="en-AU" smtClean="0"/>
              <a:t>1/04/2021</a:t>
            </a:fld>
            <a:endParaRPr lang="en-AU"/>
          </a:p>
        </p:txBody>
      </p:sp>
      <p:sp>
        <p:nvSpPr>
          <p:cNvPr id="5" name="Footer Placeholder 4">
            <a:extLst>
              <a:ext uri="{FF2B5EF4-FFF2-40B4-BE49-F238E27FC236}">
                <a16:creationId xmlns:a16="http://schemas.microsoft.com/office/drawing/2014/main" id="{0FAEB911-7006-4D92-A4C9-5631E500EBF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BDA7C95-426F-412E-B9C9-870061457560}"/>
              </a:ext>
            </a:extLst>
          </p:cNvPr>
          <p:cNvSpPr>
            <a:spLocks noGrp="1"/>
          </p:cNvSpPr>
          <p:nvPr>
            <p:ph type="sldNum" sz="quarter" idx="12"/>
          </p:nvPr>
        </p:nvSpPr>
        <p:spPr/>
        <p:txBody>
          <a:bodyPr/>
          <a:lstStyle/>
          <a:p>
            <a:fld id="{45D13E98-DEC2-4463-B634-6B661DC2D0ED}" type="slidenum">
              <a:rPr lang="en-AU" smtClean="0"/>
              <a:t>‹#›</a:t>
            </a:fld>
            <a:endParaRPr lang="en-AU"/>
          </a:p>
        </p:txBody>
      </p:sp>
    </p:spTree>
    <p:extLst>
      <p:ext uri="{BB962C8B-B14F-4D97-AF65-F5344CB8AC3E}">
        <p14:creationId xmlns:p14="http://schemas.microsoft.com/office/powerpoint/2010/main" val="85191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C4EB4-9F5F-49F4-98D4-6D5B943FAFD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2E58705-7E3E-4361-9858-E48A78CB02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87CFF3E-1EE4-4090-A786-EF9E8DC8D4B5}"/>
              </a:ext>
            </a:extLst>
          </p:cNvPr>
          <p:cNvSpPr>
            <a:spLocks noGrp="1"/>
          </p:cNvSpPr>
          <p:nvPr>
            <p:ph type="dt" sz="half" idx="10"/>
          </p:nvPr>
        </p:nvSpPr>
        <p:spPr/>
        <p:txBody>
          <a:bodyPr/>
          <a:lstStyle/>
          <a:p>
            <a:fld id="{B3883839-6805-492B-8012-8287B8692F0A}" type="datetimeFigureOut">
              <a:rPr lang="en-AU" smtClean="0"/>
              <a:t>1/04/2021</a:t>
            </a:fld>
            <a:endParaRPr lang="en-AU"/>
          </a:p>
        </p:txBody>
      </p:sp>
      <p:sp>
        <p:nvSpPr>
          <p:cNvPr id="5" name="Footer Placeholder 4">
            <a:extLst>
              <a:ext uri="{FF2B5EF4-FFF2-40B4-BE49-F238E27FC236}">
                <a16:creationId xmlns:a16="http://schemas.microsoft.com/office/drawing/2014/main" id="{1265BAA4-1B67-4AA1-8139-9291E51266C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E342F4D-3447-47E8-B9A5-EC61AFB80C43}"/>
              </a:ext>
            </a:extLst>
          </p:cNvPr>
          <p:cNvSpPr>
            <a:spLocks noGrp="1"/>
          </p:cNvSpPr>
          <p:nvPr>
            <p:ph type="sldNum" sz="quarter" idx="12"/>
          </p:nvPr>
        </p:nvSpPr>
        <p:spPr/>
        <p:txBody>
          <a:bodyPr/>
          <a:lstStyle/>
          <a:p>
            <a:fld id="{45D13E98-DEC2-4463-B634-6B661DC2D0ED}" type="slidenum">
              <a:rPr lang="en-AU" smtClean="0"/>
              <a:t>‹#›</a:t>
            </a:fld>
            <a:endParaRPr lang="en-AU"/>
          </a:p>
        </p:txBody>
      </p:sp>
    </p:spTree>
    <p:extLst>
      <p:ext uri="{BB962C8B-B14F-4D97-AF65-F5344CB8AC3E}">
        <p14:creationId xmlns:p14="http://schemas.microsoft.com/office/powerpoint/2010/main" val="424753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17ED1-E2BE-4DEB-B5DB-D38EA5EFC3AC}"/>
              </a:ext>
            </a:extLst>
          </p:cNvPr>
          <p:cNvSpPr>
            <a:spLocks noGrp="1"/>
          </p:cNvSpPr>
          <p:nvPr>
            <p:ph type="title"/>
          </p:nvPr>
        </p:nvSpPr>
        <p:spPr>
          <a:xfrm>
            <a:off x="623888" y="1283491"/>
            <a:ext cx="7886700" cy="2141534"/>
          </a:xfrm>
        </p:spPr>
        <p:txBody>
          <a:bodyPr anchor="b"/>
          <a:lstStyle>
            <a:lvl1pPr>
              <a:defRPr sz="45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F725B20-33F0-4A2F-A0D8-1AD23EF36B62}"/>
              </a:ext>
            </a:extLst>
          </p:cNvPr>
          <p:cNvSpPr>
            <a:spLocks noGrp="1"/>
          </p:cNvSpPr>
          <p:nvPr>
            <p:ph type="body" idx="1"/>
          </p:nvPr>
        </p:nvSpPr>
        <p:spPr>
          <a:xfrm>
            <a:off x="623888" y="3445285"/>
            <a:ext cx="7886700" cy="1126182"/>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9B6C79-0B19-4C4D-900D-3E021183771F}"/>
              </a:ext>
            </a:extLst>
          </p:cNvPr>
          <p:cNvSpPr>
            <a:spLocks noGrp="1"/>
          </p:cNvSpPr>
          <p:nvPr>
            <p:ph type="dt" sz="half" idx="10"/>
          </p:nvPr>
        </p:nvSpPr>
        <p:spPr/>
        <p:txBody>
          <a:bodyPr/>
          <a:lstStyle/>
          <a:p>
            <a:fld id="{B3883839-6805-492B-8012-8287B8692F0A}" type="datetimeFigureOut">
              <a:rPr lang="en-AU" smtClean="0"/>
              <a:t>1/04/2021</a:t>
            </a:fld>
            <a:endParaRPr lang="en-AU"/>
          </a:p>
        </p:txBody>
      </p:sp>
      <p:sp>
        <p:nvSpPr>
          <p:cNvPr id="5" name="Footer Placeholder 4">
            <a:extLst>
              <a:ext uri="{FF2B5EF4-FFF2-40B4-BE49-F238E27FC236}">
                <a16:creationId xmlns:a16="http://schemas.microsoft.com/office/drawing/2014/main" id="{0F85C758-9355-4584-B76A-E39DC0FA861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F03EF7F-346A-4FFB-A52F-76824C7D2C11}"/>
              </a:ext>
            </a:extLst>
          </p:cNvPr>
          <p:cNvSpPr>
            <a:spLocks noGrp="1"/>
          </p:cNvSpPr>
          <p:nvPr>
            <p:ph type="sldNum" sz="quarter" idx="12"/>
          </p:nvPr>
        </p:nvSpPr>
        <p:spPr/>
        <p:txBody>
          <a:bodyPr/>
          <a:lstStyle/>
          <a:p>
            <a:fld id="{45D13E98-DEC2-4463-B634-6B661DC2D0ED}" type="slidenum">
              <a:rPr lang="en-AU" smtClean="0"/>
              <a:t>‹#›</a:t>
            </a:fld>
            <a:endParaRPr lang="en-AU"/>
          </a:p>
        </p:txBody>
      </p:sp>
    </p:spTree>
    <p:extLst>
      <p:ext uri="{BB962C8B-B14F-4D97-AF65-F5344CB8AC3E}">
        <p14:creationId xmlns:p14="http://schemas.microsoft.com/office/powerpoint/2010/main" val="113363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92FF1-A4CA-4C2E-BC62-4DF9CB4EF68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D4BBBB0-3EE9-4F31-800B-BE0CCCD3E26B}"/>
              </a:ext>
            </a:extLst>
          </p:cNvPr>
          <p:cNvSpPr>
            <a:spLocks noGrp="1"/>
          </p:cNvSpPr>
          <p:nvPr>
            <p:ph sz="half" idx="1"/>
          </p:nvPr>
        </p:nvSpPr>
        <p:spPr>
          <a:xfrm>
            <a:off x="628650" y="1370486"/>
            <a:ext cx="3886200" cy="3266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A4FF54E-F309-4902-B007-2C16A3593FBD}"/>
              </a:ext>
            </a:extLst>
          </p:cNvPr>
          <p:cNvSpPr>
            <a:spLocks noGrp="1"/>
          </p:cNvSpPr>
          <p:nvPr>
            <p:ph sz="half" idx="2"/>
          </p:nvPr>
        </p:nvSpPr>
        <p:spPr>
          <a:xfrm>
            <a:off x="4629150" y="1370486"/>
            <a:ext cx="3886200" cy="3266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EAD9CF4-0A72-4E46-9F40-FCB8C490B403}"/>
              </a:ext>
            </a:extLst>
          </p:cNvPr>
          <p:cNvSpPr>
            <a:spLocks noGrp="1"/>
          </p:cNvSpPr>
          <p:nvPr>
            <p:ph type="dt" sz="half" idx="10"/>
          </p:nvPr>
        </p:nvSpPr>
        <p:spPr/>
        <p:txBody>
          <a:bodyPr/>
          <a:lstStyle/>
          <a:p>
            <a:fld id="{B3883839-6805-492B-8012-8287B8692F0A}" type="datetimeFigureOut">
              <a:rPr lang="en-AU" smtClean="0"/>
              <a:t>1/04/2021</a:t>
            </a:fld>
            <a:endParaRPr lang="en-AU"/>
          </a:p>
        </p:txBody>
      </p:sp>
      <p:sp>
        <p:nvSpPr>
          <p:cNvPr id="6" name="Footer Placeholder 5">
            <a:extLst>
              <a:ext uri="{FF2B5EF4-FFF2-40B4-BE49-F238E27FC236}">
                <a16:creationId xmlns:a16="http://schemas.microsoft.com/office/drawing/2014/main" id="{04F5D271-C2C0-4995-BADB-8257C4538B0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8DB78B0-0812-4385-A432-0A7716DB156A}"/>
              </a:ext>
            </a:extLst>
          </p:cNvPr>
          <p:cNvSpPr>
            <a:spLocks noGrp="1"/>
          </p:cNvSpPr>
          <p:nvPr>
            <p:ph type="sldNum" sz="quarter" idx="12"/>
          </p:nvPr>
        </p:nvSpPr>
        <p:spPr/>
        <p:txBody>
          <a:bodyPr/>
          <a:lstStyle/>
          <a:p>
            <a:fld id="{45D13E98-DEC2-4463-B634-6B661DC2D0ED}" type="slidenum">
              <a:rPr lang="en-AU" smtClean="0"/>
              <a:t>‹#›</a:t>
            </a:fld>
            <a:endParaRPr lang="en-AU"/>
          </a:p>
        </p:txBody>
      </p:sp>
    </p:spTree>
    <p:extLst>
      <p:ext uri="{BB962C8B-B14F-4D97-AF65-F5344CB8AC3E}">
        <p14:creationId xmlns:p14="http://schemas.microsoft.com/office/powerpoint/2010/main" val="993339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45AD2-91ED-48A7-8E8B-93D9C519CFC7}"/>
              </a:ext>
            </a:extLst>
          </p:cNvPr>
          <p:cNvSpPr>
            <a:spLocks noGrp="1"/>
          </p:cNvSpPr>
          <p:nvPr>
            <p:ph type="title"/>
          </p:nvPr>
        </p:nvSpPr>
        <p:spPr>
          <a:xfrm>
            <a:off x="629841" y="274098"/>
            <a:ext cx="7886700" cy="99509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19C3A22-23D0-4D27-B668-5F10D05BC7FC}"/>
              </a:ext>
            </a:extLst>
          </p:cNvPr>
          <p:cNvSpPr>
            <a:spLocks noGrp="1"/>
          </p:cNvSpPr>
          <p:nvPr>
            <p:ph type="body" idx="1"/>
          </p:nvPr>
        </p:nvSpPr>
        <p:spPr>
          <a:xfrm>
            <a:off x="629842" y="1262040"/>
            <a:ext cx="3868340" cy="61850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9F3BD3E-17C3-443A-8667-827937F8B817}"/>
              </a:ext>
            </a:extLst>
          </p:cNvPr>
          <p:cNvSpPr>
            <a:spLocks noGrp="1"/>
          </p:cNvSpPr>
          <p:nvPr>
            <p:ph sz="half" idx="2"/>
          </p:nvPr>
        </p:nvSpPr>
        <p:spPr>
          <a:xfrm>
            <a:off x="629842" y="1880546"/>
            <a:ext cx="3868340" cy="276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06D42A9-16DC-41BD-9582-9618CBB31C4A}"/>
              </a:ext>
            </a:extLst>
          </p:cNvPr>
          <p:cNvSpPr>
            <a:spLocks noGrp="1"/>
          </p:cNvSpPr>
          <p:nvPr>
            <p:ph type="body" sz="quarter" idx="3"/>
          </p:nvPr>
        </p:nvSpPr>
        <p:spPr>
          <a:xfrm>
            <a:off x="4629150" y="1262040"/>
            <a:ext cx="3887391" cy="61850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0DF6931-DB05-4835-899A-AD5F81E6ECB9}"/>
              </a:ext>
            </a:extLst>
          </p:cNvPr>
          <p:cNvSpPr>
            <a:spLocks noGrp="1"/>
          </p:cNvSpPr>
          <p:nvPr>
            <p:ph sz="quarter" idx="4"/>
          </p:nvPr>
        </p:nvSpPr>
        <p:spPr>
          <a:xfrm>
            <a:off x="4629150" y="1880546"/>
            <a:ext cx="3887391" cy="276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A1003A0C-E36D-43C0-A155-E85CB4A020AC}"/>
              </a:ext>
            </a:extLst>
          </p:cNvPr>
          <p:cNvSpPr>
            <a:spLocks noGrp="1"/>
          </p:cNvSpPr>
          <p:nvPr>
            <p:ph type="dt" sz="half" idx="10"/>
          </p:nvPr>
        </p:nvSpPr>
        <p:spPr/>
        <p:txBody>
          <a:bodyPr/>
          <a:lstStyle/>
          <a:p>
            <a:fld id="{B3883839-6805-492B-8012-8287B8692F0A}" type="datetimeFigureOut">
              <a:rPr lang="en-AU" smtClean="0"/>
              <a:t>1/04/2021</a:t>
            </a:fld>
            <a:endParaRPr lang="en-AU"/>
          </a:p>
        </p:txBody>
      </p:sp>
      <p:sp>
        <p:nvSpPr>
          <p:cNvPr id="8" name="Footer Placeholder 7">
            <a:extLst>
              <a:ext uri="{FF2B5EF4-FFF2-40B4-BE49-F238E27FC236}">
                <a16:creationId xmlns:a16="http://schemas.microsoft.com/office/drawing/2014/main" id="{4E43BBE5-20D6-4E38-BBE1-A271F1F0EAA2}"/>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2E858B4-60BD-41E9-9D20-8218B49E410E}"/>
              </a:ext>
            </a:extLst>
          </p:cNvPr>
          <p:cNvSpPr>
            <a:spLocks noGrp="1"/>
          </p:cNvSpPr>
          <p:nvPr>
            <p:ph type="sldNum" sz="quarter" idx="12"/>
          </p:nvPr>
        </p:nvSpPr>
        <p:spPr/>
        <p:txBody>
          <a:bodyPr/>
          <a:lstStyle/>
          <a:p>
            <a:fld id="{45D13E98-DEC2-4463-B634-6B661DC2D0ED}" type="slidenum">
              <a:rPr lang="en-AU" smtClean="0"/>
              <a:t>‹#›</a:t>
            </a:fld>
            <a:endParaRPr lang="en-AU"/>
          </a:p>
        </p:txBody>
      </p:sp>
    </p:spTree>
    <p:extLst>
      <p:ext uri="{BB962C8B-B14F-4D97-AF65-F5344CB8AC3E}">
        <p14:creationId xmlns:p14="http://schemas.microsoft.com/office/powerpoint/2010/main" val="318866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3BE62-5B02-4EA7-84D6-813AE393214E}"/>
              </a:ext>
            </a:extLst>
          </p:cNvPr>
          <p:cNvSpPr>
            <a:spLocks noGrp="1"/>
          </p:cNvSpPr>
          <p:nvPr>
            <p:ph type="title"/>
          </p:nvPr>
        </p:nvSpPr>
        <p:spPr/>
        <p:txBody>
          <a:bodyPr/>
          <a:lstStyle/>
          <a:p>
            <a:r>
              <a:rPr lang="en-US" dirty="0"/>
              <a:t>Click to edit Master title style</a:t>
            </a:r>
            <a:endParaRPr lang="en-AU" dirty="0"/>
          </a:p>
        </p:txBody>
      </p:sp>
      <p:sp>
        <p:nvSpPr>
          <p:cNvPr id="3" name="Date Placeholder 2">
            <a:extLst>
              <a:ext uri="{FF2B5EF4-FFF2-40B4-BE49-F238E27FC236}">
                <a16:creationId xmlns:a16="http://schemas.microsoft.com/office/drawing/2014/main" id="{B0DDDD06-DF79-407A-90E4-7EB890B8B880}"/>
              </a:ext>
            </a:extLst>
          </p:cNvPr>
          <p:cNvSpPr>
            <a:spLocks noGrp="1"/>
          </p:cNvSpPr>
          <p:nvPr>
            <p:ph type="dt" sz="half" idx="10"/>
          </p:nvPr>
        </p:nvSpPr>
        <p:spPr/>
        <p:txBody>
          <a:bodyPr/>
          <a:lstStyle/>
          <a:p>
            <a:fld id="{B3883839-6805-492B-8012-8287B8692F0A}" type="datetimeFigureOut">
              <a:rPr lang="en-AU" smtClean="0"/>
              <a:t>1/04/2021</a:t>
            </a:fld>
            <a:endParaRPr lang="en-AU"/>
          </a:p>
        </p:txBody>
      </p:sp>
      <p:sp>
        <p:nvSpPr>
          <p:cNvPr id="4" name="Footer Placeholder 3">
            <a:extLst>
              <a:ext uri="{FF2B5EF4-FFF2-40B4-BE49-F238E27FC236}">
                <a16:creationId xmlns:a16="http://schemas.microsoft.com/office/drawing/2014/main" id="{6B916884-54C8-4536-9B3A-3D5D1FD1E75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B81752A-E9AE-4F67-9C24-674071047761}"/>
              </a:ext>
            </a:extLst>
          </p:cNvPr>
          <p:cNvSpPr>
            <a:spLocks noGrp="1"/>
          </p:cNvSpPr>
          <p:nvPr>
            <p:ph type="sldNum" sz="quarter" idx="12"/>
          </p:nvPr>
        </p:nvSpPr>
        <p:spPr/>
        <p:txBody>
          <a:bodyPr/>
          <a:lstStyle/>
          <a:p>
            <a:fld id="{45D13E98-DEC2-4463-B634-6B661DC2D0ED}" type="slidenum">
              <a:rPr lang="en-AU" smtClean="0"/>
              <a:t>‹#›</a:t>
            </a:fld>
            <a:endParaRPr lang="en-AU"/>
          </a:p>
        </p:txBody>
      </p:sp>
    </p:spTree>
    <p:extLst>
      <p:ext uri="{BB962C8B-B14F-4D97-AF65-F5344CB8AC3E}">
        <p14:creationId xmlns:p14="http://schemas.microsoft.com/office/powerpoint/2010/main" val="49009625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752761"/>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AD384D-1F04-2149-A503-7B108101AF8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698683"/>
            <a:ext cx="9144000" cy="449580"/>
          </a:xfrm>
          <a:prstGeom prst="rect">
            <a:avLst/>
          </a:prstGeom>
        </p:spPr>
      </p:pic>
    </p:spTree>
    <p:extLst>
      <p:ext uri="{BB962C8B-B14F-4D97-AF65-F5344CB8AC3E}">
        <p14:creationId xmlns:p14="http://schemas.microsoft.com/office/powerpoint/2010/main" val="2123817654"/>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AC0175-5D69-4C29-8537-EB052243A210}"/>
              </a:ext>
            </a:extLst>
          </p:cNvPr>
          <p:cNvSpPr>
            <a:spLocks noGrp="1"/>
          </p:cNvSpPr>
          <p:nvPr>
            <p:ph type="title"/>
          </p:nvPr>
        </p:nvSpPr>
        <p:spPr>
          <a:xfrm>
            <a:off x="170885" y="-10772"/>
            <a:ext cx="7886677" cy="821934"/>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0840EE1E-F30E-47E7-B7C4-2642B0F5BD2A}"/>
              </a:ext>
            </a:extLst>
          </p:cNvPr>
          <p:cNvSpPr>
            <a:spLocks noGrp="1"/>
          </p:cNvSpPr>
          <p:nvPr>
            <p:ph type="body" idx="1"/>
          </p:nvPr>
        </p:nvSpPr>
        <p:spPr>
          <a:xfrm>
            <a:off x="628650" y="1370486"/>
            <a:ext cx="7886700" cy="32665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AA4BA39-F88E-4389-BAFB-840D53328E49}"/>
              </a:ext>
            </a:extLst>
          </p:cNvPr>
          <p:cNvSpPr>
            <a:spLocks noGrp="1"/>
          </p:cNvSpPr>
          <p:nvPr>
            <p:ph type="dt" sz="half" idx="2"/>
          </p:nvPr>
        </p:nvSpPr>
        <p:spPr>
          <a:xfrm>
            <a:off x="628650" y="4771678"/>
            <a:ext cx="2057400" cy="274097"/>
          </a:xfrm>
          <a:prstGeom prst="rect">
            <a:avLst/>
          </a:prstGeom>
        </p:spPr>
        <p:txBody>
          <a:bodyPr vert="horz" lIns="91440" tIns="45720" rIns="91440" bIns="45720" rtlCol="0" anchor="ctr"/>
          <a:lstStyle>
            <a:lvl1pPr algn="l">
              <a:defRPr sz="900">
                <a:solidFill>
                  <a:schemeClr val="tx1">
                    <a:tint val="75000"/>
                  </a:schemeClr>
                </a:solidFill>
              </a:defRPr>
            </a:lvl1pPr>
          </a:lstStyle>
          <a:p>
            <a:fld id="{B3883839-6805-492B-8012-8287B8692F0A}" type="datetimeFigureOut">
              <a:rPr lang="en-AU" smtClean="0"/>
              <a:t>1/04/2021</a:t>
            </a:fld>
            <a:endParaRPr lang="en-AU"/>
          </a:p>
        </p:txBody>
      </p:sp>
      <p:sp>
        <p:nvSpPr>
          <p:cNvPr id="5" name="Footer Placeholder 4">
            <a:extLst>
              <a:ext uri="{FF2B5EF4-FFF2-40B4-BE49-F238E27FC236}">
                <a16:creationId xmlns:a16="http://schemas.microsoft.com/office/drawing/2014/main" id="{9212CF88-1363-4098-BA35-E07AF77D7365}"/>
              </a:ext>
            </a:extLst>
          </p:cNvPr>
          <p:cNvSpPr>
            <a:spLocks noGrp="1"/>
          </p:cNvSpPr>
          <p:nvPr>
            <p:ph type="ftr" sz="quarter" idx="3"/>
          </p:nvPr>
        </p:nvSpPr>
        <p:spPr>
          <a:xfrm>
            <a:off x="3028950" y="4771678"/>
            <a:ext cx="3086100" cy="27409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FB1A745-D4F9-4B1A-8C4E-26237D47A90D}"/>
              </a:ext>
            </a:extLst>
          </p:cNvPr>
          <p:cNvSpPr>
            <a:spLocks noGrp="1"/>
          </p:cNvSpPr>
          <p:nvPr>
            <p:ph type="sldNum" sz="quarter" idx="4"/>
          </p:nvPr>
        </p:nvSpPr>
        <p:spPr>
          <a:xfrm>
            <a:off x="6457950" y="4771678"/>
            <a:ext cx="2057400" cy="274097"/>
          </a:xfrm>
          <a:prstGeom prst="rect">
            <a:avLst/>
          </a:prstGeom>
        </p:spPr>
        <p:txBody>
          <a:bodyPr vert="horz" lIns="91440" tIns="45720" rIns="91440" bIns="45720" rtlCol="0" anchor="ctr"/>
          <a:lstStyle>
            <a:lvl1pPr algn="r">
              <a:defRPr sz="900">
                <a:solidFill>
                  <a:schemeClr val="tx1">
                    <a:tint val="75000"/>
                  </a:schemeClr>
                </a:solidFill>
              </a:defRPr>
            </a:lvl1pPr>
          </a:lstStyle>
          <a:p>
            <a:fld id="{45D13E98-DEC2-4463-B634-6B661DC2D0ED}" type="slidenum">
              <a:rPr lang="en-AU" smtClean="0"/>
              <a:t>‹#›</a:t>
            </a:fld>
            <a:endParaRPr lang="en-AU"/>
          </a:p>
        </p:txBody>
      </p:sp>
      <p:pic>
        <p:nvPicPr>
          <p:cNvPr id="9" name="Picture 8">
            <a:extLst>
              <a:ext uri="{FF2B5EF4-FFF2-40B4-BE49-F238E27FC236}">
                <a16:creationId xmlns:a16="http://schemas.microsoft.com/office/drawing/2014/main" id="{30492915-CC02-4837-A301-2EEAAC50313F}"/>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0" y="4698683"/>
            <a:ext cx="9144000" cy="449580"/>
          </a:xfrm>
          <a:prstGeom prst="rect">
            <a:avLst/>
          </a:prstGeom>
        </p:spPr>
      </p:pic>
    </p:spTree>
    <p:extLst>
      <p:ext uri="{BB962C8B-B14F-4D97-AF65-F5344CB8AC3E}">
        <p14:creationId xmlns:p14="http://schemas.microsoft.com/office/powerpoint/2010/main" val="3396145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225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9.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0.sv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46.emf"/><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comments" Target="../comments/comment1.xml"/><Relationship Id="rId2" Type="http://schemas.openxmlformats.org/officeDocument/2006/relationships/notesSlide" Target="../notesSlides/notesSlide2.xml"/><Relationship Id="rId16" Type="http://schemas.openxmlformats.org/officeDocument/2006/relationships/hyperlink" Target="http://www.wool.com/" TargetMode="External"/><Relationship Id="rId1" Type="http://schemas.openxmlformats.org/officeDocument/2006/relationships/slideLayout" Target="../slideLayouts/slideLayout5.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hyperlink" Target="http://www.flyboss.com.au/" TargetMode="External"/><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30.sv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0.sv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hyperlink" Target="http://www.flyboss.com.au/sheep-goats/treatment/choosing-the-right-chemical"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www.flyboss.com.au/sheep-goats/treatment/products" TargetMode="External"/><Relationship Id="rId5" Type="http://schemas.openxmlformats.org/officeDocument/2006/relationships/image" Target="../media/image15.sv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0.svg"/></Relationships>
</file>

<file path=ppt/slides/_rels/slide25.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29.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 Id="rId14" Type="http://schemas.openxmlformats.org/officeDocument/2006/relationships/image" Target="../media/image30.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hyperlink" Target="http://www.flyboss.com.au/"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hyperlink" Target="http://www.flyboss.com.au/"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59.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slides/_rels/slide3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71.png"/><Relationship Id="rId7"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59.svg"/></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76.svg"/></Relationships>
</file>

<file path=ppt/slides/_rels/slide3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76.svg"/></Relationships>
</file>

<file path=ppt/slides/_rels/slide38.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7.svg"/></Relationships>
</file>

<file path=ppt/slides/_rels/slide3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7.sv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svg"/><Relationship Id="rId11" Type="http://schemas.openxmlformats.org/officeDocument/2006/relationships/image" Target="../media/image16.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3.svg"/></Relationships>
</file>

<file path=ppt/slides/_rels/slide4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3.svg"/><Relationship Id="rId9" Type="http://schemas.openxmlformats.org/officeDocument/2006/relationships/image" Target="../media/image77.png"/></Relationships>
</file>

<file path=ppt/slides/_rels/slide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77.png"/><Relationship Id="rId4" Type="http://schemas.openxmlformats.org/officeDocument/2006/relationships/image" Target="../media/image9.svg"/></Relationships>
</file>

<file path=ppt/slides/_rels/slide4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6.svg"/><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9.svg"/><Relationship Id="rId9" Type="http://schemas.openxmlformats.org/officeDocument/2006/relationships/image" Target="../media/image28.svg"/></Relationships>
</file>

<file path=ppt/slides/_rels/slide4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78.png"/><Relationship Id="rId7" Type="http://schemas.openxmlformats.org/officeDocument/2006/relationships/image" Target="../media/image18.png"/><Relationship Id="rId12" Type="http://schemas.openxmlformats.org/officeDocument/2006/relationships/image" Target="../media/image59.svg"/><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image" Target="../media/image81.svg"/><Relationship Id="rId11" Type="http://schemas.openxmlformats.org/officeDocument/2006/relationships/image" Target="../media/image58.png"/><Relationship Id="rId5" Type="http://schemas.openxmlformats.org/officeDocument/2006/relationships/image" Target="../media/image80.png"/><Relationship Id="rId10" Type="http://schemas.openxmlformats.org/officeDocument/2006/relationships/image" Target="../media/image76.svg"/><Relationship Id="rId4" Type="http://schemas.openxmlformats.org/officeDocument/2006/relationships/image" Target="../media/image79.svg"/><Relationship Id="rId9" Type="http://schemas.openxmlformats.org/officeDocument/2006/relationships/image" Target="../media/image75.png"/></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image" Target="../media/image82.jpeg"/><Relationship Id="rId4" Type="http://schemas.openxmlformats.org/officeDocument/2006/relationships/image" Target="../media/image30.svg"/></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5.xml"/><Relationship Id="rId5" Type="http://schemas.openxmlformats.org/officeDocument/2006/relationships/image" Target="../media/image83.jpeg"/><Relationship Id="rId4" Type="http://schemas.openxmlformats.org/officeDocument/2006/relationships/image" Target="../media/image30.svg"/></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30.svg"/></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23.svg"/><Relationship Id="rId4" Type="http://schemas.openxmlformats.org/officeDocument/2006/relationships/image" Target="../media/image19.svg"/><Relationship Id="rId9" Type="http://schemas.openxmlformats.org/officeDocument/2006/relationships/image" Target="../media/image22.png"/></Relationships>
</file>

<file path=ppt/slides/_rels/slide5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50.xml"/><Relationship Id="rId1" Type="http://schemas.openxmlformats.org/officeDocument/2006/relationships/slideLayout" Target="../slideLayouts/slideLayout5.xml"/><Relationship Id="rId5" Type="http://schemas.openxmlformats.org/officeDocument/2006/relationships/image" Target="../media/image30.svg"/><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6.svg"/><Relationship Id="rId2" Type="http://schemas.openxmlformats.org/officeDocument/2006/relationships/notesSlide" Target="../notesSlides/notesSlide51.xml"/><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image" Target="../media/image59.svg"/><Relationship Id="rId5" Type="http://schemas.openxmlformats.org/officeDocument/2006/relationships/image" Target="../media/image24.png"/><Relationship Id="rId10" Type="http://schemas.openxmlformats.org/officeDocument/2006/relationships/image" Target="../media/image58.png"/><Relationship Id="rId4" Type="http://schemas.openxmlformats.org/officeDocument/2006/relationships/image" Target="../media/image19.svg"/><Relationship Id="rId9" Type="http://schemas.openxmlformats.org/officeDocument/2006/relationships/image" Target="../media/image28.svg"/></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5.xml"/><Relationship Id="rId5" Type="http://schemas.openxmlformats.org/officeDocument/2006/relationships/image" Target="../media/image85.jpeg"/><Relationship Id="rId4" Type="http://schemas.openxmlformats.org/officeDocument/2006/relationships/image" Target="../media/image30.svg"/></Relationships>
</file>

<file path=ppt/slides/_rels/slide5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6.svg"/><Relationship Id="rId2" Type="http://schemas.openxmlformats.org/officeDocument/2006/relationships/notesSlide" Target="../notesSlides/notesSlide55.xml"/><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image" Target="../media/image59.svg"/><Relationship Id="rId5" Type="http://schemas.openxmlformats.org/officeDocument/2006/relationships/image" Target="../media/image24.png"/><Relationship Id="rId10" Type="http://schemas.openxmlformats.org/officeDocument/2006/relationships/image" Target="../media/image58.png"/><Relationship Id="rId4" Type="http://schemas.openxmlformats.org/officeDocument/2006/relationships/image" Target="../media/image19.svg"/><Relationship Id="rId9" Type="http://schemas.openxmlformats.org/officeDocument/2006/relationships/image" Target="../media/image28.svg"/></Relationships>
</file>

<file path=ppt/slides/_rels/slide56.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8.jpeg"/><Relationship Id="rId7" Type="http://schemas.openxmlformats.org/officeDocument/2006/relationships/image" Target="../media/image30.svg"/><Relationship Id="rId2" Type="http://schemas.openxmlformats.org/officeDocument/2006/relationships/notesSlide" Target="../notesSlides/notesSlide56.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90.jpeg"/><Relationship Id="rId4" Type="http://schemas.openxmlformats.org/officeDocument/2006/relationships/image" Target="../media/image89.jpeg"/><Relationship Id="rId9" Type="http://schemas.openxmlformats.org/officeDocument/2006/relationships/image" Target="../media/image92.svg"/></Relationships>
</file>

<file path=ppt/slides/_rels/slide5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7.xml"/><Relationship Id="rId1" Type="http://schemas.openxmlformats.org/officeDocument/2006/relationships/slideLayout" Target="../slideLayouts/slideLayout6.xml"/><Relationship Id="rId6" Type="http://schemas.openxmlformats.org/officeDocument/2006/relationships/hyperlink" Target="http://www.flyboss.com.au/sheep-goats/management/national-risk-maps" TargetMode="External"/><Relationship Id="rId5" Type="http://schemas.openxmlformats.org/officeDocument/2006/relationships/image" Target="../media/image15.svg"/><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6.svg"/><Relationship Id="rId2" Type="http://schemas.openxmlformats.org/officeDocument/2006/relationships/notesSlide" Target="../notesSlides/notesSlide58.xml"/><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image" Target="../media/image59.svg"/><Relationship Id="rId5" Type="http://schemas.openxmlformats.org/officeDocument/2006/relationships/image" Target="../media/image24.png"/><Relationship Id="rId10" Type="http://schemas.openxmlformats.org/officeDocument/2006/relationships/image" Target="../media/image58.png"/><Relationship Id="rId4" Type="http://schemas.openxmlformats.org/officeDocument/2006/relationships/image" Target="../media/image19.svg"/><Relationship Id="rId9" Type="http://schemas.openxmlformats.org/officeDocument/2006/relationships/image" Target="../media/image28.svg"/></Relationships>
</file>

<file path=ppt/slides/_rels/slide5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9.xml"/><Relationship Id="rId1" Type="http://schemas.openxmlformats.org/officeDocument/2006/relationships/slideLayout" Target="../slideLayouts/slideLayout5.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76.sv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1.svg"/></Relationships>
</file>

<file path=ppt/slides/_rels/slide6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6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61.xml"/><Relationship Id="rId1" Type="http://schemas.openxmlformats.org/officeDocument/2006/relationships/slideLayout" Target="../slideLayouts/slideLayout5.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2.xml"/><Relationship Id="rId1" Type="http://schemas.openxmlformats.org/officeDocument/2006/relationships/slideLayout" Target="../slideLayouts/slideLayout5.xml"/><Relationship Id="rId6" Type="http://schemas.openxmlformats.org/officeDocument/2006/relationships/image" Target="../media/image77.png"/><Relationship Id="rId5" Type="http://schemas.openxmlformats.org/officeDocument/2006/relationships/image" Target="../media/image94.png"/><Relationship Id="rId4" Type="http://schemas.openxmlformats.org/officeDocument/2006/relationships/image" Target="../media/image13.sv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75.png"/><Relationship Id="rId7" Type="http://schemas.openxmlformats.org/officeDocument/2006/relationships/image" Target="../media/image95.png"/><Relationship Id="rId2" Type="http://schemas.openxmlformats.org/officeDocument/2006/relationships/notesSlide" Target="../notesSlides/notesSlide64.xml"/><Relationship Id="rId1" Type="http://schemas.openxmlformats.org/officeDocument/2006/relationships/slideLayout" Target="../slideLayouts/slideLayout5.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76.svg"/></Relationships>
</file>

<file path=ppt/slides/_rels/slide6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6.xml"/><Relationship Id="rId1" Type="http://schemas.openxmlformats.org/officeDocument/2006/relationships/slideLayout" Target="../slideLayouts/slideLayout5.xml"/><Relationship Id="rId4" Type="http://schemas.openxmlformats.org/officeDocument/2006/relationships/image" Target="../media/image30.svg"/></Relationships>
</file>

<file path=ppt/slides/_rels/slide67.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51.png"/><Relationship Id="rId7" Type="http://schemas.openxmlformats.org/officeDocument/2006/relationships/hyperlink" Target="http://www.flyboss.com.au/sheep-goats/treatment/choosing-the-right-chemical" TargetMode="External"/><Relationship Id="rId2" Type="http://schemas.openxmlformats.org/officeDocument/2006/relationships/notesSlide" Target="../notesSlides/notesSlide67.xml"/><Relationship Id="rId1" Type="http://schemas.openxmlformats.org/officeDocument/2006/relationships/slideLayout" Target="../slideLayouts/slideLayout5.xml"/><Relationship Id="rId6" Type="http://schemas.openxmlformats.org/officeDocument/2006/relationships/hyperlink" Target="http://www.flyboss.com.au/sheep-goats/treatment/products" TargetMode="External"/><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92.svg"/></Relationships>
</file>

<file path=ppt/slides/_rels/slide68.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hyperlink" Target="http://www.flyboss.com.au/" TargetMode="External"/><Relationship Id="rId2" Type="http://schemas.openxmlformats.org/officeDocument/2006/relationships/notesSlide" Target="../notesSlides/notesSlide68.xml"/><Relationship Id="rId1" Type="http://schemas.openxmlformats.org/officeDocument/2006/relationships/slideLayout" Target="../slideLayouts/slideLayout5.xml"/><Relationship Id="rId6" Type="http://schemas.openxmlformats.org/officeDocument/2006/relationships/image" Target="../media/image92.svg"/><Relationship Id="rId5" Type="http://schemas.openxmlformats.org/officeDocument/2006/relationships/image" Target="../media/image91.png"/><Relationship Id="rId4" Type="http://schemas.openxmlformats.org/officeDocument/2006/relationships/image" Target="../media/image98.png"/></Relationships>
</file>

<file path=ppt/slides/_rels/slide6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6.sv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9.svg"/><Relationship Id="rId9" Type="http://schemas.openxmlformats.org/officeDocument/2006/relationships/image" Target="../media/image28.svg"/></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0.xml"/><Relationship Id="rId1" Type="http://schemas.openxmlformats.org/officeDocument/2006/relationships/slideLayout" Target="../slideLayouts/slideLayout5.xml"/><Relationship Id="rId5" Type="http://schemas.openxmlformats.org/officeDocument/2006/relationships/image" Target="../media/image99.jpeg"/><Relationship Id="rId4" Type="http://schemas.openxmlformats.org/officeDocument/2006/relationships/image" Target="../media/image30.svg"/></Relationships>
</file>

<file path=ppt/slides/_rels/slide7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5.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76.svg"/></Relationships>
</file>

<file path=ppt/slides/_rels/slide7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59.svg"/><Relationship Id="rId2" Type="http://schemas.openxmlformats.org/officeDocument/2006/relationships/notesSlide" Target="../notesSlides/notesSlide72.xml"/><Relationship Id="rId1" Type="http://schemas.openxmlformats.org/officeDocument/2006/relationships/slideLayout" Target="../slideLayouts/slideLayout5.xml"/><Relationship Id="rId6" Type="http://schemas.openxmlformats.org/officeDocument/2006/relationships/image" Target="../media/image7.svg"/><Relationship Id="rId11" Type="http://schemas.openxmlformats.org/officeDocument/2006/relationships/image" Target="../media/image58.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73.xml.rels><?xml version="1.0" encoding="UTF-8" standalone="yes"?>
<Relationships xmlns="http://schemas.openxmlformats.org/package/2006/relationships"><Relationship Id="rId8" Type="http://schemas.openxmlformats.org/officeDocument/2006/relationships/image" Target="../media/image105.sv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notesSlide" Target="../notesSlides/notesSlide73.xml"/><Relationship Id="rId1" Type="http://schemas.openxmlformats.org/officeDocument/2006/relationships/slideLayout" Target="../slideLayouts/slideLayout5.xml"/><Relationship Id="rId6" Type="http://schemas.openxmlformats.org/officeDocument/2006/relationships/image" Target="../media/image103.svg"/><Relationship Id="rId5" Type="http://schemas.openxmlformats.org/officeDocument/2006/relationships/image" Target="../media/image102.png"/><Relationship Id="rId4" Type="http://schemas.openxmlformats.org/officeDocument/2006/relationships/image" Target="../media/image101.svg"/></Relationships>
</file>

<file path=ppt/slides/_rels/slide7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07.svg"/><Relationship Id="rId2" Type="http://schemas.openxmlformats.org/officeDocument/2006/relationships/notesSlide" Target="../notesSlides/notesSlide74.xml"/><Relationship Id="rId1" Type="http://schemas.openxmlformats.org/officeDocument/2006/relationships/slideLayout" Target="../slideLayouts/slideLayout5.xml"/><Relationship Id="rId6" Type="http://schemas.openxmlformats.org/officeDocument/2006/relationships/image" Target="../media/image9.svg"/><Relationship Id="rId11" Type="http://schemas.openxmlformats.org/officeDocument/2006/relationships/image" Target="../media/image106.png"/><Relationship Id="rId5" Type="http://schemas.openxmlformats.org/officeDocument/2006/relationships/image" Target="../media/image8.png"/><Relationship Id="rId10" Type="http://schemas.openxmlformats.org/officeDocument/2006/relationships/image" Target="../media/image5.svg"/><Relationship Id="rId4" Type="http://schemas.openxmlformats.org/officeDocument/2006/relationships/image" Target="../media/image7.svg"/><Relationship Id="rId9" Type="http://schemas.openxmlformats.org/officeDocument/2006/relationships/image" Target="../media/image4.png"/></Relationships>
</file>

<file path=ppt/slides/_rels/slide75.xml.rels><?xml version="1.0" encoding="UTF-8" standalone="yes"?>
<Relationships xmlns="http://schemas.openxmlformats.org/package/2006/relationships"><Relationship Id="rId8" Type="http://schemas.openxmlformats.org/officeDocument/2006/relationships/hyperlink" Target="http://www.wool.com/" TargetMode="External"/><Relationship Id="rId3" Type="http://schemas.openxmlformats.org/officeDocument/2006/relationships/image" Target="../media/image97.png"/><Relationship Id="rId7" Type="http://schemas.openxmlformats.org/officeDocument/2006/relationships/hyperlink" Target="http://www.flyboss.com.au/" TargetMode="External"/><Relationship Id="rId2" Type="http://schemas.openxmlformats.org/officeDocument/2006/relationships/notesSlide" Target="../notesSlides/notesSlide75.xml"/><Relationship Id="rId1" Type="http://schemas.openxmlformats.org/officeDocument/2006/relationships/slideLayout" Target="../slideLayouts/slideLayout5.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98.png"/></Relationships>
</file>

<file path=ppt/slides/_rels/slide7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76.xml"/><Relationship Id="rId1" Type="http://schemas.openxmlformats.org/officeDocument/2006/relationships/slideLayout" Target="../slideLayouts/slideLayout6.xml"/><Relationship Id="rId4" Type="http://schemas.openxmlformats.org/officeDocument/2006/relationships/image" Target="../media/image111.svg"/></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0.svg"/></Relationships>
</file>

<file path=ppt/slides/_rels/slide9.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4058D1E-F163-884F-8F59-4CFEBADD2D3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4662000" y="0"/>
            <a:ext cx="4482000" cy="5148263"/>
          </a:xfrm>
        </p:spPr>
      </p:pic>
      <p:sp>
        <p:nvSpPr>
          <p:cNvPr id="3" name="Title 2">
            <a:extLst>
              <a:ext uri="{FF2B5EF4-FFF2-40B4-BE49-F238E27FC236}">
                <a16:creationId xmlns:a16="http://schemas.microsoft.com/office/drawing/2014/main" id="{D7BD0A36-0426-854C-9F8E-F08F4B078EBA}"/>
              </a:ext>
            </a:extLst>
          </p:cNvPr>
          <p:cNvSpPr>
            <a:spLocks noGrp="1"/>
          </p:cNvSpPr>
          <p:nvPr>
            <p:ph type="ctrTitle"/>
          </p:nvPr>
        </p:nvSpPr>
        <p:spPr>
          <a:xfrm>
            <a:off x="360000" y="2044914"/>
            <a:ext cx="4122000" cy="555537"/>
          </a:xfrm>
        </p:spPr>
        <p:txBody>
          <a:bodyPr/>
          <a:lstStyle/>
          <a:p>
            <a:r>
              <a:rPr lang="en-US" dirty="0"/>
              <a:t>It’s fly time!™</a:t>
            </a:r>
          </a:p>
        </p:txBody>
      </p:sp>
      <p:sp>
        <p:nvSpPr>
          <p:cNvPr id="4" name="Subtitle 2">
            <a:extLst>
              <a:ext uri="{FF2B5EF4-FFF2-40B4-BE49-F238E27FC236}">
                <a16:creationId xmlns:a16="http://schemas.microsoft.com/office/drawing/2014/main" id="{64485FB7-7654-474D-B5AB-D7B724434D42}"/>
              </a:ext>
            </a:extLst>
          </p:cNvPr>
          <p:cNvSpPr txBox="1">
            <a:spLocks/>
          </p:cNvSpPr>
          <p:nvPr/>
        </p:nvSpPr>
        <p:spPr>
          <a:xfrm>
            <a:off x="296695" y="2843240"/>
            <a:ext cx="3304903" cy="1241822"/>
          </a:xfrm>
          <a:prstGeom prst="rect">
            <a:avLst/>
          </a:prstGeom>
        </p:spPr>
        <p:txBody>
          <a:bodyPr/>
          <a:lstStyle>
            <a:defPPr>
              <a:defRPr lang="en-US"/>
            </a:defPPr>
            <a:lvl1pPr marL="0" indent="-171450" algn="l" defTabSz="685983" rtl="0" eaLnBrk="1" latinLnBrk="0" hangingPunct="1">
              <a:lnSpc>
                <a:spcPct val="90000"/>
              </a:lnSpc>
              <a:spcBef>
                <a:spcPts val="750"/>
              </a:spcBef>
              <a:buFont typeface="Arial" panose="020B0604020202020204" pitchFamily="34" charset="0"/>
              <a:buChar char="•"/>
              <a:defRPr sz="1350" kern="1200">
                <a:solidFill>
                  <a:schemeClr val="tx1"/>
                </a:solidFill>
                <a:latin typeface="+mn-lt"/>
                <a:ea typeface="+mn-ea"/>
                <a:cs typeface="+mn-cs"/>
              </a:defRPr>
            </a:lvl1pPr>
            <a:lvl2pPr marL="342991" indent="-171450"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685983" indent="-171450"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028974" indent="-171450"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371966" indent="-171450"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714957" indent="-171450"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057949" indent="-171450"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400940" indent="-171450"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743932" indent="-171450"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0">
              <a:buNone/>
            </a:pPr>
            <a:r>
              <a:rPr lang="en-AU" sz="1600" dirty="0">
                <a:latin typeface="+mj-lt"/>
              </a:rPr>
              <a:t>PREVENTING, MONITORING</a:t>
            </a:r>
            <a:br>
              <a:rPr lang="en-AU" sz="1600" dirty="0">
                <a:latin typeface="+mj-lt"/>
              </a:rPr>
            </a:br>
            <a:r>
              <a:rPr lang="en-AU" sz="1600" dirty="0">
                <a:latin typeface="+mj-lt"/>
              </a:rPr>
              <a:t>AND TREATING FLYSTRIKE</a:t>
            </a:r>
          </a:p>
        </p:txBody>
      </p:sp>
    </p:spTree>
    <p:extLst>
      <p:ext uri="{BB962C8B-B14F-4D97-AF65-F5344CB8AC3E}">
        <p14:creationId xmlns:p14="http://schemas.microsoft.com/office/powerpoint/2010/main" val="294332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a:t>Presence of flies</a:t>
            </a:r>
            <a:endParaRPr lang="en-AU" sz="2250" dirty="0"/>
          </a:p>
        </p:txBody>
      </p:sp>
      <p:sp>
        <p:nvSpPr>
          <p:cNvPr id="12" name="Content Placeholder 2">
            <a:extLst>
              <a:ext uri="{FF2B5EF4-FFF2-40B4-BE49-F238E27FC236}">
                <a16:creationId xmlns:a16="http://schemas.microsoft.com/office/drawing/2014/main" id="{EA4D0BDA-0097-461F-9BB6-D841E1783A38}"/>
              </a:ext>
            </a:extLst>
          </p:cNvPr>
          <p:cNvSpPr>
            <a:spLocks noGrp="1"/>
          </p:cNvSpPr>
          <p:nvPr>
            <p:ph idx="1"/>
          </p:nvPr>
        </p:nvSpPr>
        <p:spPr>
          <a:xfrm>
            <a:off x="628651" y="1052615"/>
            <a:ext cx="4753247" cy="3263504"/>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20000"/>
              </a:lnSpc>
              <a:spcBef>
                <a:spcPts val="0"/>
              </a:spcBef>
              <a:buNone/>
              <a:tabLst>
                <a:tab pos="218599" algn="l"/>
                <a:tab pos="488633" algn="l"/>
              </a:tabLst>
            </a:pPr>
            <a:r>
              <a:rPr lang="en-AU" sz="2000" dirty="0"/>
              <a:t>The main culprit of flystrike:</a:t>
            </a:r>
          </a:p>
          <a:p>
            <a:pPr marL="333375" indent="-333375">
              <a:lnSpc>
                <a:spcPct val="120000"/>
              </a:lnSpc>
              <a:spcBef>
                <a:spcPts val="0"/>
              </a:spcBef>
              <a:tabLst>
                <a:tab pos="218599" algn="l"/>
                <a:tab pos="488633" algn="l"/>
              </a:tabLst>
            </a:pPr>
            <a:r>
              <a:rPr lang="en-AU" sz="2000" dirty="0"/>
              <a:t>Australian sheep blowfly</a:t>
            </a:r>
            <a:br>
              <a:rPr lang="en-AU" sz="2000" dirty="0"/>
            </a:br>
            <a:r>
              <a:rPr lang="en-AU" sz="2000" dirty="0"/>
              <a:t>(</a:t>
            </a:r>
            <a:r>
              <a:rPr lang="en-AU" sz="2000" i="1" dirty="0" err="1"/>
              <a:t>Lucilia</a:t>
            </a:r>
            <a:r>
              <a:rPr lang="en-AU" sz="2000" i="1" dirty="0"/>
              <a:t> </a:t>
            </a:r>
            <a:r>
              <a:rPr lang="en-AU" sz="2000" i="1" dirty="0" err="1"/>
              <a:t>cuprina</a:t>
            </a:r>
            <a:r>
              <a:rPr lang="en-AU" sz="2000" dirty="0"/>
              <a:t>)</a:t>
            </a:r>
          </a:p>
        </p:txBody>
      </p:sp>
      <p:pic>
        <p:nvPicPr>
          <p:cNvPr id="7" name="Picture Placeholder 4">
            <a:extLst>
              <a:ext uri="{FF2B5EF4-FFF2-40B4-BE49-F238E27FC236}">
                <a16:creationId xmlns:a16="http://schemas.microsoft.com/office/drawing/2014/main" id="{34F72BED-E436-4625-BD22-8E31C42678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34667" y="308345"/>
            <a:ext cx="3646967" cy="4189100"/>
          </a:xfrm>
          <a:prstGeom prst="rect">
            <a:avLst/>
          </a:prstGeom>
        </p:spPr>
      </p:pic>
    </p:spTree>
    <p:extLst>
      <p:ext uri="{BB962C8B-B14F-4D97-AF65-F5344CB8AC3E}">
        <p14:creationId xmlns:p14="http://schemas.microsoft.com/office/powerpoint/2010/main" val="58295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Presence of susceptible sheep</a:t>
            </a:r>
          </a:p>
        </p:txBody>
      </p:sp>
      <p:sp>
        <p:nvSpPr>
          <p:cNvPr id="12" name="Content Placeholder 2">
            <a:extLst>
              <a:ext uri="{FF2B5EF4-FFF2-40B4-BE49-F238E27FC236}">
                <a16:creationId xmlns:a16="http://schemas.microsoft.com/office/drawing/2014/main" id="{EA4D0BDA-0097-461F-9BB6-D841E1783A38}"/>
              </a:ext>
            </a:extLst>
          </p:cNvPr>
          <p:cNvSpPr>
            <a:spLocks noGrp="1"/>
          </p:cNvSpPr>
          <p:nvPr>
            <p:ph idx="1"/>
          </p:nvPr>
        </p:nvSpPr>
        <p:spPr>
          <a:xfrm>
            <a:off x="628650" y="1052620"/>
            <a:ext cx="5272840" cy="3263504"/>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20000"/>
              </a:lnSpc>
              <a:spcBef>
                <a:spcPts val="0"/>
              </a:spcBef>
              <a:buNone/>
              <a:tabLst>
                <a:tab pos="218599" algn="l"/>
                <a:tab pos="488633" algn="l"/>
              </a:tabLst>
            </a:pPr>
            <a:r>
              <a:rPr lang="en-AU" sz="2000" dirty="0"/>
              <a:t>Some sheep are more inclined to be struck.</a:t>
            </a:r>
          </a:p>
          <a:p>
            <a:pPr marL="0" indent="0">
              <a:lnSpc>
                <a:spcPct val="120000"/>
              </a:lnSpc>
              <a:spcBef>
                <a:spcPts val="0"/>
              </a:spcBef>
              <a:buNone/>
              <a:tabLst>
                <a:tab pos="218599" algn="l"/>
                <a:tab pos="488633" algn="l"/>
              </a:tabLst>
            </a:pPr>
            <a:endParaRPr lang="en-AU" sz="2000" dirty="0"/>
          </a:p>
        </p:txBody>
      </p:sp>
      <p:sp>
        <p:nvSpPr>
          <p:cNvPr id="6" name="Rectangle 5">
            <a:extLst>
              <a:ext uri="{FF2B5EF4-FFF2-40B4-BE49-F238E27FC236}">
                <a16:creationId xmlns:a16="http://schemas.microsoft.com/office/drawing/2014/main" id="{429CC20A-CD9E-4640-9815-FDFC01A94087}"/>
              </a:ext>
            </a:extLst>
          </p:cNvPr>
          <p:cNvSpPr/>
          <p:nvPr/>
        </p:nvSpPr>
        <p:spPr>
          <a:xfrm>
            <a:off x="700549" y="1800829"/>
            <a:ext cx="4379361" cy="9941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7" name="TextBox 6">
            <a:extLst>
              <a:ext uri="{FF2B5EF4-FFF2-40B4-BE49-F238E27FC236}">
                <a16:creationId xmlns:a16="http://schemas.microsoft.com/office/drawing/2014/main" id="{EED942BA-2DB4-4350-B646-53CFF810F4A8}"/>
              </a:ext>
            </a:extLst>
          </p:cNvPr>
          <p:cNvSpPr txBox="1"/>
          <p:nvPr/>
        </p:nvSpPr>
        <p:spPr>
          <a:xfrm>
            <a:off x="2079140" y="2013996"/>
            <a:ext cx="2534373" cy="454292"/>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20000"/>
              </a:lnSpc>
              <a:spcBef>
                <a:spcPts val="0"/>
              </a:spcBef>
              <a:spcAft>
                <a:spcPts val="3150"/>
              </a:spcAft>
              <a:buNone/>
              <a:tabLst>
                <a:tab pos="218599" algn="l"/>
                <a:tab pos="488633" algn="l"/>
              </a:tabLst>
            </a:pPr>
            <a:r>
              <a:rPr lang="en-AU" sz="2100" dirty="0">
                <a:solidFill>
                  <a:srgbClr val="C00000"/>
                </a:solidFill>
              </a:rPr>
              <a:t>More sheep at risk…</a:t>
            </a:r>
            <a:endParaRPr lang="en-AU" sz="2100" dirty="0"/>
          </a:p>
        </p:txBody>
      </p:sp>
      <p:grpSp>
        <p:nvGrpSpPr>
          <p:cNvPr id="8" name="Group 7">
            <a:extLst>
              <a:ext uri="{FF2B5EF4-FFF2-40B4-BE49-F238E27FC236}">
                <a16:creationId xmlns:a16="http://schemas.microsoft.com/office/drawing/2014/main" id="{CB410260-589C-4B96-BB2D-B12AA997126B}"/>
              </a:ext>
            </a:extLst>
          </p:cNvPr>
          <p:cNvGrpSpPr/>
          <p:nvPr/>
        </p:nvGrpSpPr>
        <p:grpSpPr>
          <a:xfrm>
            <a:off x="822661" y="1855634"/>
            <a:ext cx="979748" cy="886686"/>
            <a:chOff x="1074919" y="1956227"/>
            <a:chExt cx="1677635" cy="1518283"/>
          </a:xfrm>
        </p:grpSpPr>
        <p:pic>
          <p:nvPicPr>
            <p:cNvPr id="9" name="Graphic 8" descr="Sheep with solid fill">
              <a:extLst>
                <a:ext uri="{FF2B5EF4-FFF2-40B4-BE49-F238E27FC236}">
                  <a16:creationId xmlns:a16="http://schemas.microsoft.com/office/drawing/2014/main" id="{D9597DE9-CFF0-4430-A146-AB6393E0B7E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17784" y="1956227"/>
              <a:ext cx="914400" cy="914400"/>
            </a:xfrm>
            <a:prstGeom prst="rect">
              <a:avLst/>
            </a:prstGeom>
          </p:spPr>
        </p:pic>
        <p:pic>
          <p:nvPicPr>
            <p:cNvPr id="10" name="Graphic 9" descr="Sheep with solid fill">
              <a:extLst>
                <a:ext uri="{FF2B5EF4-FFF2-40B4-BE49-F238E27FC236}">
                  <a16:creationId xmlns:a16="http://schemas.microsoft.com/office/drawing/2014/main" id="{152ACA11-AB3D-4E3B-9313-421DC6FFB5F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38154" y="2349091"/>
              <a:ext cx="914400" cy="914400"/>
            </a:xfrm>
            <a:prstGeom prst="rect">
              <a:avLst/>
            </a:prstGeom>
          </p:spPr>
        </p:pic>
        <p:pic>
          <p:nvPicPr>
            <p:cNvPr id="11" name="Graphic 10" descr="Sheep with solid fill">
              <a:extLst>
                <a:ext uri="{FF2B5EF4-FFF2-40B4-BE49-F238E27FC236}">
                  <a16:creationId xmlns:a16="http://schemas.microsoft.com/office/drawing/2014/main" id="{10617C00-A4FB-443A-9F51-90FB45FC007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74919" y="2560110"/>
              <a:ext cx="914400" cy="914400"/>
            </a:xfrm>
            <a:prstGeom prst="rect">
              <a:avLst/>
            </a:prstGeom>
          </p:spPr>
        </p:pic>
      </p:grpSp>
      <p:sp>
        <p:nvSpPr>
          <p:cNvPr id="13" name="Rectangle 12">
            <a:extLst>
              <a:ext uri="{FF2B5EF4-FFF2-40B4-BE49-F238E27FC236}">
                <a16:creationId xmlns:a16="http://schemas.microsoft.com/office/drawing/2014/main" id="{39C57D01-E58D-44D8-B6EF-04F8492917C1}"/>
              </a:ext>
            </a:extLst>
          </p:cNvPr>
          <p:cNvSpPr/>
          <p:nvPr/>
        </p:nvSpPr>
        <p:spPr>
          <a:xfrm>
            <a:off x="698043" y="3079241"/>
            <a:ext cx="4379361" cy="9941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grpSp>
        <p:nvGrpSpPr>
          <p:cNvPr id="14" name="Group 13">
            <a:extLst>
              <a:ext uri="{FF2B5EF4-FFF2-40B4-BE49-F238E27FC236}">
                <a16:creationId xmlns:a16="http://schemas.microsoft.com/office/drawing/2014/main" id="{E3247451-A2EF-4187-8AFF-A8D7018513BD}"/>
              </a:ext>
            </a:extLst>
          </p:cNvPr>
          <p:cNvGrpSpPr/>
          <p:nvPr/>
        </p:nvGrpSpPr>
        <p:grpSpPr>
          <a:xfrm>
            <a:off x="855265" y="3191749"/>
            <a:ext cx="765747" cy="789243"/>
            <a:chOff x="1127830" y="3643041"/>
            <a:chExt cx="1093677" cy="1127235"/>
          </a:xfrm>
        </p:grpSpPr>
        <p:pic>
          <p:nvPicPr>
            <p:cNvPr id="15" name="Picture 14">
              <a:extLst>
                <a:ext uri="{FF2B5EF4-FFF2-40B4-BE49-F238E27FC236}">
                  <a16:creationId xmlns:a16="http://schemas.microsoft.com/office/drawing/2014/main" id="{40E069F5-06F8-4BFB-A08A-7999E222FC3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9726" y="4359752"/>
              <a:ext cx="341187" cy="346027"/>
            </a:xfrm>
            <a:prstGeom prst="rect">
              <a:avLst/>
            </a:prstGeom>
          </p:spPr>
        </p:pic>
        <p:pic>
          <p:nvPicPr>
            <p:cNvPr id="16" name="Picture 15">
              <a:extLst>
                <a:ext uri="{FF2B5EF4-FFF2-40B4-BE49-F238E27FC236}">
                  <a16:creationId xmlns:a16="http://schemas.microsoft.com/office/drawing/2014/main" id="{ADC78B10-10DB-42D1-B29D-5EBAAB5039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69017" y="4013726"/>
              <a:ext cx="341187" cy="346027"/>
            </a:xfrm>
            <a:prstGeom prst="rect">
              <a:avLst/>
            </a:prstGeom>
          </p:spPr>
        </p:pic>
        <p:pic>
          <p:nvPicPr>
            <p:cNvPr id="17" name="Picture 16">
              <a:extLst>
                <a:ext uri="{FF2B5EF4-FFF2-40B4-BE49-F238E27FC236}">
                  <a16:creationId xmlns:a16="http://schemas.microsoft.com/office/drawing/2014/main" id="{E0D7D4CC-E187-4B1B-973C-28B1A9402F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9726" y="3643041"/>
              <a:ext cx="341187" cy="346027"/>
            </a:xfrm>
            <a:prstGeom prst="rect">
              <a:avLst/>
            </a:prstGeom>
          </p:spPr>
        </p:pic>
        <p:pic>
          <p:nvPicPr>
            <p:cNvPr id="18" name="Picture 17">
              <a:extLst>
                <a:ext uri="{FF2B5EF4-FFF2-40B4-BE49-F238E27FC236}">
                  <a16:creationId xmlns:a16="http://schemas.microsoft.com/office/drawing/2014/main" id="{BFF33012-B53E-4632-9067-ADDE9EE3E7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80320" y="3981882"/>
              <a:ext cx="341187" cy="346027"/>
            </a:xfrm>
            <a:prstGeom prst="rect">
              <a:avLst/>
            </a:prstGeom>
          </p:spPr>
        </p:pic>
        <p:pic>
          <p:nvPicPr>
            <p:cNvPr id="19" name="Picture 18">
              <a:extLst>
                <a:ext uri="{FF2B5EF4-FFF2-40B4-BE49-F238E27FC236}">
                  <a16:creationId xmlns:a16="http://schemas.microsoft.com/office/drawing/2014/main" id="{EFF7C727-4F56-4D9C-A6D6-5F82486E30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7830" y="3776215"/>
              <a:ext cx="341187" cy="346027"/>
            </a:xfrm>
            <a:prstGeom prst="rect">
              <a:avLst/>
            </a:prstGeom>
          </p:spPr>
        </p:pic>
        <p:pic>
          <p:nvPicPr>
            <p:cNvPr id="20" name="Picture 19">
              <a:extLst>
                <a:ext uri="{FF2B5EF4-FFF2-40B4-BE49-F238E27FC236}">
                  <a16:creationId xmlns:a16="http://schemas.microsoft.com/office/drawing/2014/main" id="{4F0486CF-5762-4154-9EE0-BA5B17808E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23345" y="4424249"/>
              <a:ext cx="341187" cy="346027"/>
            </a:xfrm>
            <a:prstGeom prst="rect">
              <a:avLst/>
            </a:prstGeom>
          </p:spPr>
        </p:pic>
      </p:grpSp>
      <p:sp>
        <p:nvSpPr>
          <p:cNvPr id="21" name="TextBox 20">
            <a:extLst>
              <a:ext uri="{FF2B5EF4-FFF2-40B4-BE49-F238E27FC236}">
                <a16:creationId xmlns:a16="http://schemas.microsoft.com/office/drawing/2014/main" id="{FA71430D-E062-46B1-93B0-E31B32449831}"/>
              </a:ext>
            </a:extLst>
          </p:cNvPr>
          <p:cNvSpPr txBox="1"/>
          <p:nvPr/>
        </p:nvSpPr>
        <p:spPr>
          <a:xfrm>
            <a:off x="2091532" y="3175243"/>
            <a:ext cx="2812649" cy="842090"/>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20000"/>
              </a:lnSpc>
              <a:spcBef>
                <a:spcPts val="0"/>
              </a:spcBef>
              <a:spcAft>
                <a:spcPts val="3150"/>
              </a:spcAft>
              <a:buNone/>
              <a:tabLst>
                <a:tab pos="218599" algn="l"/>
                <a:tab pos="488633" algn="l"/>
              </a:tabLst>
            </a:pPr>
            <a:r>
              <a:rPr lang="en-AU" sz="2100" dirty="0">
                <a:solidFill>
                  <a:srgbClr val="C00000"/>
                </a:solidFill>
              </a:rPr>
              <a:t>The greater risk of fly wave and flystrike</a:t>
            </a:r>
            <a:endParaRPr lang="en-AU" sz="2100" dirty="0"/>
          </a:p>
        </p:txBody>
      </p:sp>
    </p:spTree>
    <p:extLst>
      <p:ext uri="{BB962C8B-B14F-4D97-AF65-F5344CB8AC3E}">
        <p14:creationId xmlns:p14="http://schemas.microsoft.com/office/powerpoint/2010/main" val="3343426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a:xfrm>
            <a:off x="1590167" y="1354586"/>
            <a:ext cx="5142220" cy="1208912"/>
          </a:xfrm>
        </p:spPr>
        <p:txBody>
          <a:bodyPr anchor="t">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3200" b="0" dirty="0"/>
              <a:t>What makes sheep susceptible to flystrike</a:t>
            </a:r>
          </a:p>
        </p:txBody>
      </p:sp>
      <p:grpSp>
        <p:nvGrpSpPr>
          <p:cNvPr id="4" name="Group 3">
            <a:extLst>
              <a:ext uri="{FF2B5EF4-FFF2-40B4-BE49-F238E27FC236}">
                <a16:creationId xmlns:a16="http://schemas.microsoft.com/office/drawing/2014/main" id="{C32DF15D-C635-492D-93C0-CBBCF6FF770A}"/>
              </a:ext>
            </a:extLst>
          </p:cNvPr>
          <p:cNvGrpSpPr/>
          <p:nvPr/>
        </p:nvGrpSpPr>
        <p:grpSpPr>
          <a:xfrm>
            <a:off x="720090" y="1451610"/>
            <a:ext cx="746522" cy="746522"/>
            <a:chOff x="980803" y="1690688"/>
            <a:chExt cx="609600" cy="609600"/>
          </a:xfrm>
        </p:grpSpPr>
        <p:sp>
          <p:nvSpPr>
            <p:cNvPr id="5" name="Oval 4">
              <a:extLst>
                <a:ext uri="{FF2B5EF4-FFF2-40B4-BE49-F238E27FC236}">
                  <a16:creationId xmlns:a16="http://schemas.microsoft.com/office/drawing/2014/main" id="{C60DBA0A-4485-4D6D-9B79-02E815BA6C41}"/>
                </a:ext>
              </a:extLst>
            </p:cNvPr>
            <p:cNvSpPr/>
            <p:nvPr/>
          </p:nvSpPr>
          <p:spPr>
            <a:xfrm>
              <a:off x="980803" y="1690688"/>
              <a:ext cx="609600" cy="609600"/>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6" name="Graphic 5" descr="Sheep with solid fill">
              <a:extLst>
                <a:ext uri="{FF2B5EF4-FFF2-40B4-BE49-F238E27FC236}">
                  <a16:creationId xmlns:a16="http://schemas.microsoft.com/office/drawing/2014/main" id="{787F44E1-C232-4052-98CB-4141DA8E6C2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9600" y="1749515"/>
              <a:ext cx="523468" cy="523468"/>
            </a:xfrm>
            <a:prstGeom prst="rect">
              <a:avLst/>
            </a:prstGeom>
          </p:spPr>
        </p:pic>
      </p:grpSp>
    </p:spTree>
    <p:extLst>
      <p:ext uri="{BB962C8B-B14F-4D97-AF65-F5344CB8AC3E}">
        <p14:creationId xmlns:p14="http://schemas.microsoft.com/office/powerpoint/2010/main" val="4240140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herd of sheep in a field&#10;&#10;Description automatically generated with medium confidence">
            <a:extLst>
              <a:ext uri="{FF2B5EF4-FFF2-40B4-BE49-F238E27FC236}">
                <a16:creationId xmlns:a16="http://schemas.microsoft.com/office/drawing/2014/main" id="{800E2AE5-F161-4AB6-9D33-0E50378B98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7946" y="854292"/>
            <a:ext cx="4110852" cy="2740567"/>
          </a:xfrm>
          <a:prstGeom prst="rect">
            <a:avLst/>
          </a:prstGeom>
        </p:spPr>
      </p:pic>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Sheep at risk</a:t>
            </a:r>
          </a:p>
        </p:txBody>
      </p:sp>
      <p:sp>
        <p:nvSpPr>
          <p:cNvPr id="3" name="Content Placeholder 2">
            <a:extLst>
              <a:ext uri="{FF2B5EF4-FFF2-40B4-BE49-F238E27FC236}">
                <a16:creationId xmlns:a16="http://schemas.microsoft.com/office/drawing/2014/main" id="{CEC75059-205D-466F-AA36-B1E492742D65}"/>
              </a:ext>
            </a:extLst>
          </p:cNvPr>
          <p:cNvSpPr>
            <a:spLocks noGrp="1"/>
          </p:cNvSpPr>
          <p:nvPr>
            <p:ph idx="1"/>
          </p:nvPr>
        </p:nvSpPr>
        <p:spPr>
          <a:xfrm>
            <a:off x="628651" y="1095154"/>
            <a:ext cx="4753247" cy="3263504"/>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1200"/>
              </a:spcAft>
              <a:buNone/>
              <a:tabLst>
                <a:tab pos="218599" algn="l"/>
                <a:tab pos="488633" algn="l"/>
              </a:tabLst>
            </a:pPr>
            <a:r>
              <a:rPr lang="en-AU" sz="2000" dirty="0"/>
              <a:t>Those with:</a:t>
            </a:r>
          </a:p>
          <a:p>
            <a:pPr marL="333375" indent="-333375">
              <a:lnSpc>
                <a:spcPct val="100000"/>
              </a:lnSpc>
              <a:spcBef>
                <a:spcPts val="0"/>
              </a:spcBef>
              <a:spcAft>
                <a:spcPts val="1200"/>
              </a:spcAft>
              <a:tabLst>
                <a:tab pos="218599" algn="l"/>
                <a:tab pos="488633" algn="l"/>
              </a:tabLst>
            </a:pPr>
            <a:r>
              <a:rPr lang="en-AU" sz="2000" dirty="0"/>
              <a:t>Breech wrinkles or long wool</a:t>
            </a:r>
          </a:p>
          <a:p>
            <a:pPr marL="333375" indent="-333375">
              <a:lnSpc>
                <a:spcPct val="100000"/>
              </a:lnSpc>
              <a:spcBef>
                <a:spcPts val="0"/>
              </a:spcBef>
              <a:spcAft>
                <a:spcPts val="1200"/>
              </a:spcAft>
              <a:tabLst>
                <a:tab pos="218599" algn="l"/>
                <a:tab pos="488633" algn="l"/>
              </a:tabLst>
            </a:pPr>
            <a:r>
              <a:rPr lang="en-AU" sz="2000" dirty="0" err="1"/>
              <a:t>Dags</a:t>
            </a:r>
            <a:r>
              <a:rPr lang="en-AU" sz="2000" dirty="0"/>
              <a:t>, urine stain or yellow wool</a:t>
            </a:r>
          </a:p>
          <a:p>
            <a:pPr marL="333375" indent="-333375">
              <a:lnSpc>
                <a:spcPct val="100000"/>
              </a:lnSpc>
              <a:spcBef>
                <a:spcPts val="0"/>
              </a:spcBef>
              <a:spcAft>
                <a:spcPts val="1200"/>
              </a:spcAft>
              <a:tabLst>
                <a:tab pos="218599" algn="l"/>
                <a:tab pos="488633" algn="l"/>
              </a:tabLst>
            </a:pPr>
            <a:r>
              <a:rPr lang="en-AU" sz="2000" dirty="0"/>
              <a:t>Fleece rot and dermatitis</a:t>
            </a:r>
          </a:p>
          <a:p>
            <a:pPr marL="333375" indent="-333375">
              <a:lnSpc>
                <a:spcPct val="100000"/>
              </a:lnSpc>
              <a:spcBef>
                <a:spcPts val="0"/>
              </a:spcBef>
              <a:spcAft>
                <a:spcPts val="1200"/>
              </a:spcAft>
              <a:tabLst>
                <a:tab pos="218599" algn="l"/>
                <a:tab pos="488633" algn="l"/>
              </a:tabLst>
            </a:pPr>
            <a:r>
              <a:rPr lang="en-AU" sz="2000" dirty="0"/>
              <a:t>Wet or moist wool and skin</a:t>
            </a:r>
          </a:p>
          <a:p>
            <a:pPr marL="333375" indent="-333375">
              <a:lnSpc>
                <a:spcPct val="100000"/>
              </a:lnSpc>
              <a:spcBef>
                <a:spcPts val="0"/>
              </a:spcBef>
              <a:spcAft>
                <a:spcPts val="900"/>
              </a:spcAft>
              <a:tabLst>
                <a:tab pos="218599" algn="l"/>
                <a:tab pos="488633" algn="l"/>
              </a:tabLst>
            </a:pPr>
            <a:r>
              <a:rPr lang="en-AU" sz="2000" dirty="0"/>
              <a:t>Wounds</a:t>
            </a:r>
          </a:p>
        </p:txBody>
      </p:sp>
      <p:sp>
        <p:nvSpPr>
          <p:cNvPr id="5" name="Content Placeholder 2">
            <a:extLst>
              <a:ext uri="{FF2B5EF4-FFF2-40B4-BE49-F238E27FC236}">
                <a16:creationId xmlns:a16="http://schemas.microsoft.com/office/drawing/2014/main" id="{CEF1D23C-269B-46A6-AEC4-62FA39C7A73E}"/>
              </a:ext>
            </a:extLst>
          </p:cNvPr>
          <p:cNvSpPr txBox="1">
            <a:spLocks/>
          </p:cNvSpPr>
          <p:nvPr/>
        </p:nvSpPr>
        <p:spPr>
          <a:xfrm>
            <a:off x="4777946" y="3616781"/>
            <a:ext cx="4110842" cy="765972"/>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ctr">
              <a:lnSpc>
                <a:spcPct val="100000"/>
              </a:lnSpc>
              <a:spcBef>
                <a:spcPts val="0"/>
              </a:spcBef>
              <a:spcAft>
                <a:spcPts val="600"/>
              </a:spcAft>
              <a:buNone/>
              <a:tabLst>
                <a:tab pos="218599" algn="l"/>
                <a:tab pos="488633" algn="l"/>
              </a:tabLst>
            </a:pPr>
            <a:r>
              <a:rPr lang="en-AU" dirty="0"/>
              <a:t>Young sheep and sheep that have been struck before</a:t>
            </a:r>
            <a:br>
              <a:rPr lang="en-AU" dirty="0"/>
            </a:br>
            <a:r>
              <a:rPr lang="en-AU" dirty="0"/>
              <a:t>are also more susceptible to flystrike</a:t>
            </a:r>
          </a:p>
        </p:txBody>
      </p:sp>
    </p:spTree>
    <p:extLst>
      <p:ext uri="{BB962C8B-B14F-4D97-AF65-F5344CB8AC3E}">
        <p14:creationId xmlns:p14="http://schemas.microsoft.com/office/powerpoint/2010/main" val="4228466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73293E4-43A2-4DA1-BED7-E22B5BCA5FCD}"/>
              </a:ext>
            </a:extLst>
          </p:cNvPr>
          <p:cNvGrpSpPr/>
          <p:nvPr/>
        </p:nvGrpSpPr>
        <p:grpSpPr>
          <a:xfrm>
            <a:off x="720090" y="1451611"/>
            <a:ext cx="746521" cy="746521"/>
            <a:chOff x="971227" y="3902481"/>
            <a:chExt cx="609600" cy="609600"/>
          </a:xfrm>
        </p:grpSpPr>
        <p:sp>
          <p:nvSpPr>
            <p:cNvPr id="10" name="Oval 9">
              <a:extLst>
                <a:ext uri="{FF2B5EF4-FFF2-40B4-BE49-F238E27FC236}">
                  <a16:creationId xmlns:a16="http://schemas.microsoft.com/office/drawing/2014/main" id="{751990D1-06AB-4FB2-B87D-21F99788CD9B}"/>
                </a:ext>
              </a:extLst>
            </p:cNvPr>
            <p:cNvSpPr/>
            <p:nvPr/>
          </p:nvSpPr>
          <p:spPr>
            <a:xfrm>
              <a:off x="971227" y="3902481"/>
              <a:ext cx="609600" cy="609600"/>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11" name="Graphic 10" descr="Shield Tick with solid fill">
              <a:extLst>
                <a:ext uri="{FF2B5EF4-FFF2-40B4-BE49-F238E27FC236}">
                  <a16:creationId xmlns:a16="http://schemas.microsoft.com/office/drawing/2014/main" id="{C891CDDB-FAC2-4998-A3E5-3590A092957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12380" y="3944211"/>
              <a:ext cx="533415" cy="533415"/>
            </a:xfrm>
            <a:prstGeom prst="rect">
              <a:avLst/>
            </a:prstGeom>
          </p:spPr>
        </p:pic>
      </p:gr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a:xfrm>
            <a:off x="1580436" y="1343219"/>
            <a:ext cx="4033543" cy="1070362"/>
          </a:xfrm>
        </p:spPr>
        <p:txBody>
          <a:bodyPr anchor="t">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3200" b="0" dirty="0"/>
              <a:t>How to prevent flystrike</a:t>
            </a:r>
          </a:p>
        </p:txBody>
      </p:sp>
    </p:spTree>
    <p:extLst>
      <p:ext uri="{BB962C8B-B14F-4D97-AF65-F5344CB8AC3E}">
        <p14:creationId xmlns:p14="http://schemas.microsoft.com/office/powerpoint/2010/main" val="2135233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93B55125-75E2-44C3-AE15-7FD581236CBE}"/>
              </a:ext>
            </a:extLst>
          </p:cNvPr>
          <p:cNvGrpSpPr/>
          <p:nvPr/>
        </p:nvGrpSpPr>
        <p:grpSpPr>
          <a:xfrm rot="19619473">
            <a:off x="2469950" y="259454"/>
            <a:ext cx="4204101" cy="4201318"/>
            <a:chOff x="3425321" y="622814"/>
            <a:chExt cx="5203241" cy="5199796"/>
          </a:xfrm>
        </p:grpSpPr>
        <p:sp>
          <p:nvSpPr>
            <p:cNvPr id="8" name="Фигура">
              <a:extLst>
                <a:ext uri="{FF2B5EF4-FFF2-40B4-BE49-F238E27FC236}">
                  <a16:creationId xmlns:a16="http://schemas.microsoft.com/office/drawing/2014/main" id="{091CFE42-FEBC-4558-9F8C-90436F35DDC1}"/>
                </a:ext>
              </a:extLst>
            </p:cNvPr>
            <p:cNvSpPr>
              <a:spLocks/>
            </p:cNvSpPr>
            <p:nvPr/>
          </p:nvSpPr>
          <p:spPr bwMode="auto">
            <a:xfrm>
              <a:off x="6096000" y="622814"/>
              <a:ext cx="2123614" cy="1860241"/>
            </a:xfrm>
            <a:custGeom>
              <a:avLst/>
              <a:gdLst>
                <a:gd name="T0" fmla="*/ 1879601 w 21600"/>
                <a:gd name="T1" fmla="*/ 1646436 h 21600"/>
                <a:gd name="T2" fmla="*/ 1879601 w 21600"/>
                <a:gd name="T3" fmla="*/ 1646436 h 21600"/>
                <a:gd name="T4" fmla="*/ 1879601 w 21600"/>
                <a:gd name="T5" fmla="*/ 1646436 h 21600"/>
                <a:gd name="T6" fmla="*/ 1879601 w 21600"/>
                <a:gd name="T7" fmla="*/ 164643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3" y="0"/>
                  </a:moveTo>
                  <a:lnTo>
                    <a:pt x="3979" y="7443"/>
                  </a:lnTo>
                  <a:lnTo>
                    <a:pt x="0" y="15084"/>
                  </a:lnTo>
                  <a:cubicBezTo>
                    <a:pt x="3156" y="15274"/>
                    <a:pt x="6264" y="16731"/>
                    <a:pt x="8675" y="19483"/>
                  </a:cubicBezTo>
                  <a:cubicBezTo>
                    <a:pt x="9242" y="20132"/>
                    <a:pt x="9736" y="20829"/>
                    <a:pt x="10180" y="21556"/>
                  </a:cubicBezTo>
                  <a:lnTo>
                    <a:pt x="17913" y="21600"/>
                  </a:lnTo>
                  <a:lnTo>
                    <a:pt x="21600" y="13933"/>
                  </a:lnTo>
                  <a:cubicBezTo>
                    <a:pt x="20586" y="12125"/>
                    <a:pt x="19393" y="10409"/>
                    <a:pt x="18008" y="8828"/>
                  </a:cubicBezTo>
                  <a:cubicBezTo>
                    <a:pt x="13046" y="3163"/>
                    <a:pt x="6604" y="225"/>
                    <a:pt x="103" y="0"/>
                  </a:cubicBezTo>
                  <a:close/>
                </a:path>
              </a:pathLst>
            </a:custGeom>
            <a:solidFill>
              <a:srgbClr val="FEBE10"/>
            </a:solidFill>
            <a:ln>
              <a:noFill/>
            </a:ln>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2699" dirty="0">
                <a:latin typeface="Lato Light" panose="020F0502020204030203" pitchFamily="34" charset="0"/>
              </a:endParaRPr>
            </a:p>
          </p:txBody>
        </p:sp>
        <p:sp>
          <p:nvSpPr>
            <p:cNvPr id="9" name="Фигура">
              <a:extLst>
                <a:ext uri="{FF2B5EF4-FFF2-40B4-BE49-F238E27FC236}">
                  <a16:creationId xmlns:a16="http://schemas.microsoft.com/office/drawing/2014/main" id="{CAEC1175-2381-4047-871D-BF1239C5666C}"/>
                </a:ext>
              </a:extLst>
            </p:cNvPr>
            <p:cNvSpPr>
              <a:spLocks/>
            </p:cNvSpPr>
            <p:nvPr/>
          </p:nvSpPr>
          <p:spPr bwMode="auto">
            <a:xfrm>
              <a:off x="3820828" y="623710"/>
              <a:ext cx="2470226" cy="1906428"/>
            </a:xfrm>
            <a:custGeom>
              <a:avLst/>
              <a:gdLst>
                <a:gd name="T0" fmla="*/ 2186385 w 21600"/>
                <a:gd name="T1" fmla="*/ 1687315 h 21600"/>
                <a:gd name="T2" fmla="*/ 2186385 w 21600"/>
                <a:gd name="T3" fmla="*/ 1687315 h 21600"/>
                <a:gd name="T4" fmla="*/ 2186385 w 21600"/>
                <a:gd name="T5" fmla="*/ 1687315 h 21600"/>
                <a:gd name="T6" fmla="*/ 2186385 w 21600"/>
                <a:gd name="T7" fmla="*/ 168731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271" y="0"/>
                  </a:moveTo>
                  <a:cubicBezTo>
                    <a:pt x="12793" y="316"/>
                    <a:pt x="7386" y="3184"/>
                    <a:pt x="3203" y="8604"/>
                  </a:cubicBezTo>
                  <a:cubicBezTo>
                    <a:pt x="1960" y="10215"/>
                    <a:pt x="895" y="11970"/>
                    <a:pt x="0" y="13822"/>
                  </a:cubicBezTo>
                  <a:lnTo>
                    <a:pt x="6413" y="13850"/>
                  </a:lnTo>
                  <a:lnTo>
                    <a:pt x="9636" y="21600"/>
                  </a:lnTo>
                  <a:cubicBezTo>
                    <a:pt x="10083" y="20678"/>
                    <a:pt x="10606" y="19804"/>
                    <a:pt x="11225" y="19001"/>
                  </a:cubicBezTo>
                  <a:cubicBezTo>
                    <a:pt x="13164" y="16489"/>
                    <a:pt x="15627" y="15072"/>
                    <a:pt x="18157" y="14746"/>
                  </a:cubicBezTo>
                  <a:lnTo>
                    <a:pt x="21600" y="7252"/>
                  </a:lnTo>
                  <a:lnTo>
                    <a:pt x="18271" y="0"/>
                  </a:lnTo>
                  <a:close/>
                </a:path>
              </a:pathLst>
            </a:custGeom>
            <a:solidFill>
              <a:srgbClr val="7CC7BA"/>
            </a:solidFill>
            <a:ln>
              <a:noFill/>
            </a:ln>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2699" dirty="0">
                <a:latin typeface="Lato Light" panose="020F0502020204030203" pitchFamily="34" charset="0"/>
              </a:endParaRPr>
            </a:p>
          </p:txBody>
        </p:sp>
        <p:sp>
          <p:nvSpPr>
            <p:cNvPr id="10" name="Фигура">
              <a:extLst>
                <a:ext uri="{FF2B5EF4-FFF2-40B4-BE49-F238E27FC236}">
                  <a16:creationId xmlns:a16="http://schemas.microsoft.com/office/drawing/2014/main" id="{0B6E2244-8831-4354-A42A-FA21CDA98ED6}"/>
                </a:ext>
              </a:extLst>
            </p:cNvPr>
            <p:cNvSpPr/>
            <p:nvPr/>
          </p:nvSpPr>
          <p:spPr bwMode="auto">
            <a:xfrm>
              <a:off x="7197268" y="1992374"/>
              <a:ext cx="1431294" cy="2446473"/>
            </a:xfrm>
            <a:custGeom>
              <a:avLst/>
              <a:gdLst/>
              <a:ahLst/>
              <a:cxnLst>
                <a:cxn ang="0">
                  <a:pos x="wd2" y="hd2"/>
                </a:cxn>
                <a:cxn ang="5400000">
                  <a:pos x="wd2" y="hd2"/>
                </a:cxn>
                <a:cxn ang="10800000">
                  <a:pos x="wd2" y="hd2"/>
                </a:cxn>
                <a:cxn ang="16200000">
                  <a:pos x="wd2" y="hd2"/>
                </a:cxn>
              </a:cxnLst>
              <a:rect l="0" t="0" r="r" b="b"/>
              <a:pathLst>
                <a:path w="21561" h="21600" extrusionOk="0">
                  <a:moveTo>
                    <a:pt x="16907" y="0"/>
                  </a:moveTo>
                  <a:lnTo>
                    <a:pt x="11447" y="5826"/>
                  </a:lnTo>
                  <a:lnTo>
                    <a:pt x="0" y="5795"/>
                  </a:lnTo>
                  <a:cubicBezTo>
                    <a:pt x="2637" y="8942"/>
                    <a:pt x="2668" y="12639"/>
                    <a:pt x="105" y="15801"/>
                  </a:cubicBezTo>
                  <a:lnTo>
                    <a:pt x="5730" y="21600"/>
                  </a:lnTo>
                  <a:lnTo>
                    <a:pt x="17146" y="21467"/>
                  </a:lnTo>
                  <a:cubicBezTo>
                    <a:pt x="20129" y="18110"/>
                    <a:pt x="21600" y="14414"/>
                    <a:pt x="21560" y="10721"/>
                  </a:cubicBezTo>
                  <a:cubicBezTo>
                    <a:pt x="21519" y="7028"/>
                    <a:pt x="19968" y="3339"/>
                    <a:pt x="16907" y="0"/>
                  </a:cubicBezTo>
                  <a:close/>
                </a:path>
              </a:pathLst>
            </a:custGeom>
            <a:solidFill>
              <a:schemeClr val="tx1"/>
            </a:solidFill>
            <a:ln w="12700" cap="flat">
              <a:noFill/>
              <a:miter lim="400000"/>
            </a:ln>
            <a:effectLst/>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defRPr sz="3200">
                  <a:solidFill>
                    <a:srgbClr val="FFFFFF"/>
                  </a:solidFill>
                </a:defRPr>
              </a:pPr>
              <a:endParaRPr sz="2399"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11" name="Фигура">
              <a:extLst>
                <a:ext uri="{FF2B5EF4-FFF2-40B4-BE49-F238E27FC236}">
                  <a16:creationId xmlns:a16="http://schemas.microsoft.com/office/drawing/2014/main" id="{1CE7BD7A-46D7-4101-BFFB-C26A61829E97}"/>
                </a:ext>
              </a:extLst>
            </p:cNvPr>
            <p:cNvSpPr>
              <a:spLocks/>
            </p:cNvSpPr>
            <p:nvPr/>
          </p:nvSpPr>
          <p:spPr bwMode="auto">
            <a:xfrm>
              <a:off x="3425321" y="2011997"/>
              <a:ext cx="1446328" cy="2438246"/>
            </a:xfrm>
            <a:custGeom>
              <a:avLst/>
              <a:gdLst>
                <a:gd name="T0" fmla="*/ 1280138 w 21576"/>
                <a:gd name="T1" fmla="*/ 2158009 h 21600"/>
                <a:gd name="T2" fmla="*/ 1280138 w 21576"/>
                <a:gd name="T3" fmla="*/ 2158009 h 21600"/>
                <a:gd name="T4" fmla="*/ 1280138 w 21576"/>
                <a:gd name="T5" fmla="*/ 2158009 h 21600"/>
                <a:gd name="T6" fmla="*/ 1280138 w 21576"/>
                <a:gd name="T7" fmla="*/ 215800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6" h="21600" extrusionOk="0">
                  <a:moveTo>
                    <a:pt x="4445" y="0"/>
                  </a:moveTo>
                  <a:cubicBezTo>
                    <a:pt x="1458" y="3372"/>
                    <a:pt x="-24" y="7090"/>
                    <a:pt x="0" y="10807"/>
                  </a:cubicBezTo>
                  <a:cubicBezTo>
                    <a:pt x="24" y="14524"/>
                    <a:pt x="1554" y="18238"/>
                    <a:pt x="4585" y="21600"/>
                  </a:cubicBezTo>
                  <a:lnTo>
                    <a:pt x="9967" y="15967"/>
                  </a:lnTo>
                  <a:lnTo>
                    <a:pt x="21576" y="16094"/>
                  </a:lnTo>
                  <a:cubicBezTo>
                    <a:pt x="18852" y="13014"/>
                    <a:pt x="18647" y="9361"/>
                    <a:pt x="20930" y="6187"/>
                  </a:cubicBezTo>
                  <a:lnTo>
                    <a:pt x="15332" y="20"/>
                  </a:lnTo>
                  <a:lnTo>
                    <a:pt x="4445" y="0"/>
                  </a:lnTo>
                  <a:close/>
                </a:path>
              </a:pathLst>
            </a:custGeom>
            <a:solidFill>
              <a:srgbClr val="B0917F"/>
            </a:solidFill>
            <a:ln>
              <a:noFill/>
            </a:ln>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2699" dirty="0">
                <a:latin typeface="Lato Light" panose="020F0502020204030203" pitchFamily="34" charset="0"/>
              </a:endParaRPr>
            </a:p>
          </p:txBody>
        </p:sp>
        <p:sp>
          <p:nvSpPr>
            <p:cNvPr id="12" name="Фигура">
              <a:extLst>
                <a:ext uri="{FF2B5EF4-FFF2-40B4-BE49-F238E27FC236}">
                  <a16:creationId xmlns:a16="http://schemas.microsoft.com/office/drawing/2014/main" id="{410200E5-7168-42FB-A5B6-156397F494AB}"/>
                </a:ext>
              </a:extLst>
            </p:cNvPr>
            <p:cNvSpPr/>
            <p:nvPr/>
          </p:nvSpPr>
          <p:spPr bwMode="auto">
            <a:xfrm>
              <a:off x="5757005" y="3952780"/>
              <a:ext cx="2480552" cy="1869830"/>
            </a:xfrm>
            <a:custGeom>
              <a:avLst/>
              <a:gdLst/>
              <a:ahLst/>
              <a:cxnLst>
                <a:cxn ang="0">
                  <a:pos x="wd2" y="hd2"/>
                </a:cxn>
                <a:cxn ang="5400000">
                  <a:pos x="wd2" y="hd2"/>
                </a:cxn>
                <a:cxn ang="10800000">
                  <a:pos x="wd2" y="hd2"/>
                </a:cxn>
                <a:cxn ang="16200000">
                  <a:pos x="wd2" y="hd2"/>
                </a:cxn>
              </a:cxnLst>
              <a:rect l="0" t="0" r="r" b="b"/>
              <a:pathLst>
                <a:path w="21600" h="21600" extrusionOk="0">
                  <a:moveTo>
                    <a:pt x="11757" y="0"/>
                  </a:moveTo>
                  <a:cubicBezTo>
                    <a:pt x="11358" y="781"/>
                    <a:pt x="10904" y="1526"/>
                    <a:pt x="10382" y="2218"/>
                  </a:cubicBezTo>
                  <a:cubicBezTo>
                    <a:pt x="8443" y="4791"/>
                    <a:pt x="5979" y="6242"/>
                    <a:pt x="3448" y="6565"/>
                  </a:cubicBezTo>
                  <a:lnTo>
                    <a:pt x="0" y="14258"/>
                  </a:lnTo>
                  <a:lnTo>
                    <a:pt x="3292" y="21600"/>
                  </a:lnTo>
                  <a:cubicBezTo>
                    <a:pt x="8773" y="21300"/>
                    <a:pt x="14188" y="18376"/>
                    <a:pt x="18373" y="12822"/>
                  </a:cubicBezTo>
                  <a:cubicBezTo>
                    <a:pt x="19629" y="11155"/>
                    <a:pt x="20700" y="9335"/>
                    <a:pt x="21600" y="7415"/>
                  </a:cubicBezTo>
                  <a:lnTo>
                    <a:pt x="15009" y="7586"/>
                  </a:lnTo>
                  <a:lnTo>
                    <a:pt x="11757" y="0"/>
                  </a:lnTo>
                  <a:close/>
                </a:path>
              </a:pathLst>
            </a:custGeom>
            <a:solidFill>
              <a:srgbClr val="383E5B"/>
            </a:solidFill>
            <a:ln w="12700" cap="flat">
              <a:noFill/>
              <a:miter lim="400000"/>
            </a:ln>
            <a:effectLst/>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defRPr sz="3200">
                  <a:solidFill>
                    <a:srgbClr val="FFFFFF"/>
                  </a:solidFill>
                </a:defRPr>
              </a:pPr>
              <a:endParaRPr sz="2399"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13" name="Фигура">
              <a:extLst>
                <a:ext uri="{FF2B5EF4-FFF2-40B4-BE49-F238E27FC236}">
                  <a16:creationId xmlns:a16="http://schemas.microsoft.com/office/drawing/2014/main" id="{0EF8D079-CB00-4A6B-9CB5-39A70B6D21A1}"/>
                </a:ext>
              </a:extLst>
            </p:cNvPr>
            <p:cNvSpPr/>
            <p:nvPr/>
          </p:nvSpPr>
          <p:spPr bwMode="auto">
            <a:xfrm>
              <a:off x="3831573" y="3985065"/>
              <a:ext cx="2123625" cy="1837545"/>
            </a:xfrm>
            <a:custGeom>
              <a:avLst/>
              <a:gdLst/>
              <a:ahLst/>
              <a:cxnLst>
                <a:cxn ang="0">
                  <a:pos x="wd2" y="hd2"/>
                </a:cxn>
                <a:cxn ang="5400000">
                  <a:pos x="wd2" y="hd2"/>
                </a:cxn>
                <a:cxn ang="10800000">
                  <a:pos x="wd2" y="hd2"/>
                </a:cxn>
                <a:cxn ang="16200000">
                  <a:pos x="wd2" y="hd2"/>
                </a:cxn>
              </a:cxnLst>
              <a:rect l="0" t="0" r="r" b="b"/>
              <a:pathLst>
                <a:path w="21600" h="21600" extrusionOk="0">
                  <a:moveTo>
                    <a:pt x="3658" y="0"/>
                  </a:moveTo>
                  <a:lnTo>
                    <a:pt x="0" y="7445"/>
                  </a:lnTo>
                  <a:cubicBezTo>
                    <a:pt x="1020" y="9295"/>
                    <a:pt x="2224" y="11051"/>
                    <a:pt x="3621" y="12666"/>
                  </a:cubicBezTo>
                  <a:cubicBezTo>
                    <a:pt x="8560" y="18373"/>
                    <a:pt x="14964" y="21347"/>
                    <a:pt x="21434" y="21600"/>
                  </a:cubicBezTo>
                  <a:lnTo>
                    <a:pt x="17586" y="14126"/>
                  </a:lnTo>
                  <a:lnTo>
                    <a:pt x="21600" y="6330"/>
                  </a:lnTo>
                  <a:cubicBezTo>
                    <a:pt x="18454" y="6130"/>
                    <a:pt x="15356" y="4657"/>
                    <a:pt x="12953" y="1879"/>
                  </a:cubicBezTo>
                  <a:cubicBezTo>
                    <a:pt x="12487" y="1341"/>
                    <a:pt x="12080" y="764"/>
                    <a:pt x="11698" y="171"/>
                  </a:cubicBezTo>
                  <a:lnTo>
                    <a:pt x="3658" y="0"/>
                  </a:lnTo>
                  <a:close/>
                </a:path>
              </a:pathLst>
            </a:custGeom>
            <a:solidFill>
              <a:schemeClr val="bg1">
                <a:lumMod val="50000"/>
              </a:schemeClr>
            </a:solidFill>
            <a:ln w="12700" cap="flat">
              <a:noFill/>
              <a:miter lim="400000"/>
            </a:ln>
            <a:effectLst/>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defRPr sz="3200">
                  <a:solidFill>
                    <a:srgbClr val="FFFFFF"/>
                  </a:solidFill>
                </a:defRPr>
              </a:pPr>
              <a:endParaRPr sz="2399"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grpSp>
      <p:sp>
        <p:nvSpPr>
          <p:cNvPr id="34" name="TextBox 33">
            <a:extLst>
              <a:ext uri="{FF2B5EF4-FFF2-40B4-BE49-F238E27FC236}">
                <a16:creationId xmlns:a16="http://schemas.microsoft.com/office/drawing/2014/main" id="{EE381AE1-543C-4D21-841A-A7ADAFAC3928}"/>
              </a:ext>
            </a:extLst>
          </p:cNvPr>
          <p:cNvSpPr txBox="1"/>
          <p:nvPr/>
        </p:nvSpPr>
        <p:spPr>
          <a:xfrm>
            <a:off x="4119715" y="468616"/>
            <a:ext cx="1294439" cy="523220"/>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1400" dirty="0">
                <a:solidFill>
                  <a:schemeClr val="bg1"/>
                </a:solidFill>
              </a:rPr>
              <a:t>Classing and lamb marking</a:t>
            </a:r>
          </a:p>
        </p:txBody>
      </p:sp>
      <p:sp>
        <p:nvSpPr>
          <p:cNvPr id="35" name="TextBox 34">
            <a:extLst>
              <a:ext uri="{FF2B5EF4-FFF2-40B4-BE49-F238E27FC236}">
                <a16:creationId xmlns:a16="http://schemas.microsoft.com/office/drawing/2014/main" id="{20CDDCDE-219A-40EE-BAC2-304040353202}"/>
              </a:ext>
            </a:extLst>
          </p:cNvPr>
          <p:cNvSpPr txBox="1"/>
          <p:nvPr/>
        </p:nvSpPr>
        <p:spPr>
          <a:xfrm>
            <a:off x="5496099" y="1345516"/>
            <a:ext cx="1000680" cy="738664"/>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AU" sz="1400" dirty="0">
                <a:solidFill>
                  <a:schemeClr val="bg1"/>
                </a:solidFill>
              </a:rPr>
              <a:t>Shearing</a:t>
            </a:r>
            <a:br>
              <a:rPr lang="en-AU" sz="1400" dirty="0">
                <a:solidFill>
                  <a:schemeClr val="bg1"/>
                </a:solidFill>
              </a:rPr>
            </a:br>
            <a:r>
              <a:rPr lang="en-AU" sz="1400" dirty="0">
                <a:solidFill>
                  <a:schemeClr val="bg1"/>
                </a:solidFill>
              </a:rPr>
              <a:t>or crutching</a:t>
            </a:r>
          </a:p>
        </p:txBody>
      </p:sp>
      <p:sp>
        <p:nvSpPr>
          <p:cNvPr id="36" name="TextBox 35">
            <a:extLst>
              <a:ext uri="{FF2B5EF4-FFF2-40B4-BE49-F238E27FC236}">
                <a16:creationId xmlns:a16="http://schemas.microsoft.com/office/drawing/2014/main" id="{F999146D-46C9-4928-8B3F-50AA0837EB61}"/>
              </a:ext>
            </a:extLst>
          </p:cNvPr>
          <p:cNvSpPr txBox="1"/>
          <p:nvPr/>
        </p:nvSpPr>
        <p:spPr>
          <a:xfrm>
            <a:off x="5385132" y="2872272"/>
            <a:ext cx="1154380" cy="738664"/>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1400" dirty="0">
                <a:solidFill>
                  <a:schemeClr val="bg1"/>
                </a:solidFill>
              </a:rPr>
              <a:t>Applying preventative chemicals</a:t>
            </a:r>
          </a:p>
        </p:txBody>
      </p:sp>
      <p:sp>
        <p:nvSpPr>
          <p:cNvPr id="37" name="TextBox 36">
            <a:extLst>
              <a:ext uri="{FF2B5EF4-FFF2-40B4-BE49-F238E27FC236}">
                <a16:creationId xmlns:a16="http://schemas.microsoft.com/office/drawing/2014/main" id="{2E37F3C2-BACB-4BA0-8E18-3D3BBBDFB8FA}"/>
              </a:ext>
            </a:extLst>
          </p:cNvPr>
          <p:cNvSpPr txBox="1"/>
          <p:nvPr/>
        </p:nvSpPr>
        <p:spPr>
          <a:xfrm>
            <a:off x="3966723" y="3548185"/>
            <a:ext cx="1154380" cy="738664"/>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1400" dirty="0">
                <a:solidFill>
                  <a:schemeClr val="bg1"/>
                </a:solidFill>
              </a:rPr>
              <a:t>Reducing scouring risk</a:t>
            </a:r>
            <a:br>
              <a:rPr lang="en-AU" sz="1400" dirty="0">
                <a:solidFill>
                  <a:schemeClr val="bg1"/>
                </a:solidFill>
              </a:rPr>
            </a:br>
            <a:r>
              <a:rPr lang="en-AU" sz="1400" dirty="0">
                <a:solidFill>
                  <a:schemeClr val="bg1"/>
                </a:solidFill>
              </a:rPr>
              <a:t>and </a:t>
            </a:r>
            <a:r>
              <a:rPr lang="en-AU" sz="1400" dirty="0" err="1">
                <a:solidFill>
                  <a:schemeClr val="bg1"/>
                </a:solidFill>
              </a:rPr>
              <a:t>dags</a:t>
            </a:r>
            <a:endParaRPr lang="en-AU" sz="1400" dirty="0">
              <a:solidFill>
                <a:schemeClr val="bg1"/>
              </a:solidFill>
            </a:endParaRPr>
          </a:p>
        </p:txBody>
      </p:sp>
      <p:sp>
        <p:nvSpPr>
          <p:cNvPr id="38" name="TextBox 37">
            <a:extLst>
              <a:ext uri="{FF2B5EF4-FFF2-40B4-BE49-F238E27FC236}">
                <a16:creationId xmlns:a16="http://schemas.microsoft.com/office/drawing/2014/main" id="{B44B0AB8-828E-435E-AF82-7AC74E6E65D2}"/>
              </a:ext>
            </a:extLst>
          </p:cNvPr>
          <p:cNvSpPr txBox="1"/>
          <p:nvPr/>
        </p:nvSpPr>
        <p:spPr>
          <a:xfrm>
            <a:off x="2730131" y="2617768"/>
            <a:ext cx="1154380" cy="738664"/>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1400" dirty="0">
                <a:solidFill>
                  <a:schemeClr val="bg1"/>
                </a:solidFill>
              </a:rPr>
              <a:t>Careful paddock selection</a:t>
            </a:r>
          </a:p>
        </p:txBody>
      </p:sp>
      <p:sp>
        <p:nvSpPr>
          <p:cNvPr id="39" name="TextBox 38">
            <a:extLst>
              <a:ext uri="{FF2B5EF4-FFF2-40B4-BE49-F238E27FC236}">
                <a16:creationId xmlns:a16="http://schemas.microsoft.com/office/drawing/2014/main" id="{4BFD8AE2-F5B3-4435-A53E-3F1C16F5F769}"/>
              </a:ext>
            </a:extLst>
          </p:cNvPr>
          <p:cNvSpPr txBox="1"/>
          <p:nvPr/>
        </p:nvSpPr>
        <p:spPr>
          <a:xfrm>
            <a:off x="2695680" y="1136343"/>
            <a:ext cx="1154380" cy="523220"/>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r"/>
            <a:r>
              <a:rPr lang="en-AU" sz="1400" dirty="0">
                <a:solidFill>
                  <a:schemeClr val="bg1"/>
                </a:solidFill>
              </a:rPr>
              <a:t>Reducing fly populations</a:t>
            </a:r>
          </a:p>
        </p:txBody>
      </p:sp>
      <p:sp>
        <p:nvSpPr>
          <p:cNvPr id="42" name="Content Placeholder 2">
            <a:extLst>
              <a:ext uri="{FF2B5EF4-FFF2-40B4-BE49-F238E27FC236}">
                <a16:creationId xmlns:a16="http://schemas.microsoft.com/office/drawing/2014/main" id="{BAFA9EB2-08E1-4449-9C32-A0E077F34EB8}"/>
              </a:ext>
            </a:extLst>
          </p:cNvPr>
          <p:cNvSpPr>
            <a:spLocks noGrp="1"/>
          </p:cNvSpPr>
          <p:nvPr>
            <p:ph idx="1"/>
          </p:nvPr>
        </p:nvSpPr>
        <p:spPr>
          <a:xfrm>
            <a:off x="1" y="1853615"/>
            <a:ext cx="9143999" cy="1193516"/>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ctr">
              <a:lnSpc>
                <a:spcPct val="110000"/>
              </a:lnSpc>
              <a:spcBef>
                <a:spcPts val="0"/>
              </a:spcBef>
              <a:buNone/>
              <a:tabLst>
                <a:tab pos="218599" algn="l"/>
                <a:tab pos="488633" algn="l"/>
              </a:tabLst>
            </a:pPr>
            <a:r>
              <a:rPr lang="en-AU" sz="3000" dirty="0"/>
              <a:t>Prevention</a:t>
            </a:r>
            <a:br>
              <a:rPr lang="en-AU" sz="3000" dirty="0"/>
            </a:br>
            <a:r>
              <a:rPr lang="en-AU" sz="3000" dirty="0"/>
              <a:t>activities</a:t>
            </a:r>
          </a:p>
        </p:txBody>
      </p:sp>
    </p:spTree>
    <p:extLst>
      <p:ext uri="{BB962C8B-B14F-4D97-AF65-F5344CB8AC3E}">
        <p14:creationId xmlns:p14="http://schemas.microsoft.com/office/powerpoint/2010/main" val="4179139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ence, person, preparing, working&#10;&#10;Description automatically generated">
            <a:extLst>
              <a:ext uri="{FF2B5EF4-FFF2-40B4-BE49-F238E27FC236}">
                <a16:creationId xmlns:a16="http://schemas.microsoft.com/office/drawing/2014/main" id="{D2A8FE1F-8A9B-498C-8310-CC08631E16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565" t="30818" r="19279" b="9769"/>
          <a:stretch/>
        </p:blipFill>
        <p:spPr>
          <a:xfrm>
            <a:off x="5201356" y="1162647"/>
            <a:ext cx="3576966" cy="2769664"/>
          </a:xfrm>
          <a:prstGeom prst="rect">
            <a:avLst/>
          </a:prstGeom>
        </p:spPr>
      </p:pic>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Classing - Breeding and selection</a:t>
            </a:r>
          </a:p>
        </p:txBody>
      </p:sp>
      <p:sp>
        <p:nvSpPr>
          <p:cNvPr id="3" name="Content Placeholder 2">
            <a:extLst>
              <a:ext uri="{FF2B5EF4-FFF2-40B4-BE49-F238E27FC236}">
                <a16:creationId xmlns:a16="http://schemas.microsoft.com/office/drawing/2014/main" id="{CEC75059-205D-466F-AA36-B1E492742D65}"/>
              </a:ext>
            </a:extLst>
          </p:cNvPr>
          <p:cNvSpPr>
            <a:spLocks noGrp="1"/>
          </p:cNvSpPr>
          <p:nvPr>
            <p:ph idx="1"/>
          </p:nvPr>
        </p:nvSpPr>
        <p:spPr>
          <a:xfrm>
            <a:off x="628651" y="1052609"/>
            <a:ext cx="4753247" cy="3599289"/>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lvl="0" indent="0">
              <a:lnSpc>
                <a:spcPct val="100000"/>
              </a:lnSpc>
              <a:spcBef>
                <a:spcPts val="0"/>
              </a:spcBef>
              <a:spcAft>
                <a:spcPts val="1350"/>
              </a:spcAft>
              <a:buNone/>
              <a:tabLst>
                <a:tab pos="218599" algn="l"/>
                <a:tab pos="488633" algn="l"/>
              </a:tabLst>
            </a:pPr>
            <a:r>
              <a:rPr lang="en-AU" sz="2000" dirty="0"/>
              <a:t>Long term - breed and select sheep for:</a:t>
            </a:r>
          </a:p>
          <a:p>
            <a:pPr marL="333375" lvl="0" indent="-333375">
              <a:lnSpc>
                <a:spcPct val="100000"/>
              </a:lnSpc>
              <a:spcBef>
                <a:spcPts val="0"/>
              </a:spcBef>
              <a:spcAft>
                <a:spcPts val="1350"/>
              </a:spcAft>
              <a:tabLst>
                <a:tab pos="218599" algn="l"/>
                <a:tab pos="488633" algn="l"/>
              </a:tabLst>
            </a:pPr>
            <a:r>
              <a:rPr lang="en-AU" sz="2000" dirty="0"/>
              <a:t>Low breech wrinkle and cover</a:t>
            </a:r>
          </a:p>
          <a:p>
            <a:pPr marL="333375" lvl="0" indent="-333375">
              <a:lnSpc>
                <a:spcPct val="100000"/>
              </a:lnSpc>
              <a:spcBef>
                <a:spcPts val="0"/>
              </a:spcBef>
              <a:spcAft>
                <a:spcPts val="1350"/>
              </a:spcAft>
              <a:tabLst>
                <a:tab pos="218599" algn="l"/>
                <a:tab pos="488633" algn="l"/>
              </a:tabLst>
            </a:pPr>
            <a:r>
              <a:rPr lang="en-AU" sz="2000" dirty="0" err="1"/>
              <a:t>Dags</a:t>
            </a:r>
            <a:r>
              <a:rPr lang="en-AU" sz="2000" dirty="0"/>
              <a:t> and stain</a:t>
            </a:r>
          </a:p>
          <a:p>
            <a:pPr marL="333375" lvl="0" indent="-333375">
              <a:lnSpc>
                <a:spcPct val="100000"/>
              </a:lnSpc>
              <a:spcBef>
                <a:spcPts val="0"/>
              </a:spcBef>
              <a:spcAft>
                <a:spcPts val="1350"/>
              </a:spcAft>
              <a:tabLst>
                <a:tab pos="218599" algn="l"/>
                <a:tab pos="488633" algn="l"/>
              </a:tabLst>
            </a:pPr>
            <a:r>
              <a:rPr lang="en-AU" sz="2000" dirty="0"/>
              <a:t>Productivity</a:t>
            </a:r>
          </a:p>
          <a:p>
            <a:pPr marL="333375" lvl="0" indent="-333375">
              <a:lnSpc>
                <a:spcPct val="120000"/>
              </a:lnSpc>
              <a:spcBef>
                <a:spcPts val="0"/>
              </a:spcBef>
              <a:tabLst>
                <a:tab pos="218599" algn="l"/>
                <a:tab pos="488633" algn="l"/>
              </a:tabLst>
            </a:pPr>
            <a:endParaRPr lang="en-AU" sz="2000" dirty="0"/>
          </a:p>
        </p:txBody>
      </p:sp>
      <p:sp>
        <p:nvSpPr>
          <p:cNvPr id="6" name="Rectangle 5">
            <a:extLst>
              <a:ext uri="{FF2B5EF4-FFF2-40B4-BE49-F238E27FC236}">
                <a16:creationId xmlns:a16="http://schemas.microsoft.com/office/drawing/2014/main" id="{64F1B535-871A-436E-BB7F-C2DFEA4CFFC2}"/>
              </a:ext>
            </a:extLst>
          </p:cNvPr>
          <p:cNvSpPr/>
          <p:nvPr/>
        </p:nvSpPr>
        <p:spPr>
          <a:xfrm>
            <a:off x="703031" y="3248789"/>
            <a:ext cx="4379361" cy="712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7" name="Graphic 6" descr="Warning with solid fill">
            <a:extLst>
              <a:ext uri="{FF2B5EF4-FFF2-40B4-BE49-F238E27FC236}">
                <a16:creationId xmlns:a16="http://schemas.microsoft.com/office/drawing/2014/main" id="{903723AE-7AAB-4355-AB5D-6DC00630AA6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5413" y="3301804"/>
            <a:ext cx="581297" cy="581297"/>
          </a:xfrm>
          <a:prstGeom prst="rect">
            <a:avLst/>
          </a:prstGeom>
        </p:spPr>
      </p:pic>
      <p:sp>
        <p:nvSpPr>
          <p:cNvPr id="8" name="TextBox 7">
            <a:extLst>
              <a:ext uri="{FF2B5EF4-FFF2-40B4-BE49-F238E27FC236}">
                <a16:creationId xmlns:a16="http://schemas.microsoft.com/office/drawing/2014/main" id="{0BB56ED1-4908-40C8-92E3-9B8537BE6C3F}"/>
              </a:ext>
            </a:extLst>
          </p:cNvPr>
          <p:cNvSpPr txBox="1"/>
          <p:nvPr/>
        </p:nvSpPr>
        <p:spPr>
          <a:xfrm>
            <a:off x="1441091" y="3274916"/>
            <a:ext cx="3586696"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100" dirty="0">
                <a:solidFill>
                  <a:srgbClr val="C00000"/>
                </a:solidFill>
              </a:rPr>
              <a:t>Cull sheep that have been</a:t>
            </a:r>
            <a:endParaRPr lang="en-AU" sz="2100" dirty="0"/>
          </a:p>
        </p:txBody>
      </p:sp>
      <p:sp>
        <p:nvSpPr>
          <p:cNvPr id="9" name="TextBox 8">
            <a:extLst>
              <a:ext uri="{FF2B5EF4-FFF2-40B4-BE49-F238E27FC236}">
                <a16:creationId xmlns:a16="http://schemas.microsoft.com/office/drawing/2014/main" id="{7DF56581-81B6-4866-84F2-4326376498C3}"/>
              </a:ext>
            </a:extLst>
          </p:cNvPr>
          <p:cNvSpPr txBox="1"/>
          <p:nvPr/>
        </p:nvSpPr>
        <p:spPr>
          <a:xfrm>
            <a:off x="1449090" y="3516813"/>
            <a:ext cx="3586696"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100" dirty="0">
                <a:solidFill>
                  <a:srgbClr val="C00000"/>
                </a:solidFill>
              </a:rPr>
              <a:t>struck previously</a:t>
            </a:r>
            <a:endParaRPr lang="en-AU" sz="2100" dirty="0"/>
          </a:p>
        </p:txBody>
      </p:sp>
    </p:spTree>
    <p:extLst>
      <p:ext uri="{BB962C8B-B14F-4D97-AF65-F5344CB8AC3E}">
        <p14:creationId xmlns:p14="http://schemas.microsoft.com/office/powerpoint/2010/main" val="3804591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Class out high risk sheep - examples</a:t>
            </a:r>
          </a:p>
        </p:txBody>
      </p:sp>
      <p:sp>
        <p:nvSpPr>
          <p:cNvPr id="17" name="Content Placeholder 2">
            <a:extLst>
              <a:ext uri="{FF2B5EF4-FFF2-40B4-BE49-F238E27FC236}">
                <a16:creationId xmlns:a16="http://schemas.microsoft.com/office/drawing/2014/main" id="{D5012A68-6A94-4A31-8CC1-144DF8380152}"/>
              </a:ext>
            </a:extLst>
          </p:cNvPr>
          <p:cNvSpPr txBox="1">
            <a:spLocks/>
          </p:cNvSpPr>
          <p:nvPr/>
        </p:nvSpPr>
        <p:spPr>
          <a:xfrm>
            <a:off x="199238" y="4349174"/>
            <a:ext cx="8615920" cy="356605"/>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ctr">
              <a:lnSpc>
                <a:spcPct val="100000"/>
              </a:lnSpc>
              <a:spcBef>
                <a:spcPts val="0"/>
              </a:spcBef>
              <a:spcAft>
                <a:spcPts val="600"/>
              </a:spcAft>
              <a:buNone/>
              <a:tabLst>
                <a:tab pos="218599" algn="l"/>
                <a:tab pos="488633" algn="l"/>
              </a:tabLst>
            </a:pPr>
            <a:r>
              <a:rPr lang="en-AU" sz="1300" i="1" dirty="0"/>
              <a:t>Source: AWI/MLA Visual Score Guide</a:t>
            </a:r>
          </a:p>
          <a:p>
            <a:pPr marL="333375" indent="-333375" algn="ctr">
              <a:lnSpc>
                <a:spcPct val="120000"/>
              </a:lnSpc>
              <a:spcBef>
                <a:spcPts val="0"/>
              </a:spcBef>
              <a:tabLst>
                <a:tab pos="218599" algn="l"/>
                <a:tab pos="488633" algn="l"/>
              </a:tabLst>
            </a:pPr>
            <a:endParaRPr lang="en-AU" sz="1300" i="1" dirty="0"/>
          </a:p>
        </p:txBody>
      </p:sp>
      <p:grpSp>
        <p:nvGrpSpPr>
          <p:cNvPr id="30" name="Group 29">
            <a:extLst>
              <a:ext uri="{FF2B5EF4-FFF2-40B4-BE49-F238E27FC236}">
                <a16:creationId xmlns:a16="http://schemas.microsoft.com/office/drawing/2014/main" id="{2D25F4F0-E0B1-44B5-8B46-BC2C28F1EC5F}"/>
              </a:ext>
            </a:extLst>
          </p:cNvPr>
          <p:cNvGrpSpPr/>
          <p:nvPr/>
        </p:nvGrpSpPr>
        <p:grpSpPr>
          <a:xfrm>
            <a:off x="212361" y="695933"/>
            <a:ext cx="4221890" cy="1739565"/>
            <a:chOff x="4741353" y="705405"/>
            <a:chExt cx="4221890" cy="1739565"/>
          </a:xfrm>
        </p:grpSpPr>
        <p:pic>
          <p:nvPicPr>
            <p:cNvPr id="7" name="Picture 6" descr="Diagram&#10;&#10;Description automatically generated">
              <a:extLst>
                <a:ext uri="{FF2B5EF4-FFF2-40B4-BE49-F238E27FC236}">
                  <a16:creationId xmlns:a16="http://schemas.microsoft.com/office/drawing/2014/main" id="{73A48497-472D-4CB3-BAAA-63D5B883B4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41353" y="909811"/>
              <a:ext cx="4221890" cy="1535159"/>
            </a:xfrm>
            <a:prstGeom prst="rect">
              <a:avLst/>
            </a:prstGeom>
          </p:spPr>
        </p:pic>
        <p:sp>
          <p:nvSpPr>
            <p:cNvPr id="24" name="Content Placeholder 2">
              <a:extLst>
                <a:ext uri="{FF2B5EF4-FFF2-40B4-BE49-F238E27FC236}">
                  <a16:creationId xmlns:a16="http://schemas.microsoft.com/office/drawing/2014/main" id="{C657E5AF-5199-43B9-95A7-F994F730287A}"/>
                </a:ext>
              </a:extLst>
            </p:cNvPr>
            <p:cNvSpPr txBox="1">
              <a:spLocks/>
            </p:cNvSpPr>
            <p:nvPr/>
          </p:nvSpPr>
          <p:spPr>
            <a:xfrm>
              <a:off x="4827181" y="705405"/>
              <a:ext cx="4061638" cy="330649"/>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ctr">
                <a:lnSpc>
                  <a:spcPct val="100000"/>
                </a:lnSpc>
                <a:spcBef>
                  <a:spcPts val="0"/>
                </a:spcBef>
                <a:spcAft>
                  <a:spcPts val="600"/>
                </a:spcAft>
                <a:buNone/>
                <a:tabLst>
                  <a:tab pos="218599" algn="l"/>
                  <a:tab pos="488633" algn="l"/>
                </a:tabLst>
              </a:pPr>
              <a:r>
                <a:rPr lang="en-AU" dirty="0"/>
                <a:t>Breech wrinkle</a:t>
              </a:r>
              <a:endParaRPr lang="en-AU" i="1" dirty="0"/>
            </a:p>
            <a:p>
              <a:pPr marL="333375" indent="-333375" algn="ctr">
                <a:lnSpc>
                  <a:spcPct val="120000"/>
                </a:lnSpc>
                <a:spcBef>
                  <a:spcPts val="0"/>
                </a:spcBef>
                <a:tabLst>
                  <a:tab pos="218599" algn="l"/>
                  <a:tab pos="488633" algn="l"/>
                </a:tabLst>
              </a:pPr>
              <a:endParaRPr lang="en-AU" i="1" dirty="0"/>
            </a:p>
          </p:txBody>
        </p:sp>
      </p:grpSp>
      <p:grpSp>
        <p:nvGrpSpPr>
          <p:cNvPr id="31" name="Group 30">
            <a:extLst>
              <a:ext uri="{FF2B5EF4-FFF2-40B4-BE49-F238E27FC236}">
                <a16:creationId xmlns:a16="http://schemas.microsoft.com/office/drawing/2014/main" id="{AF0D964E-E044-4ABB-8E05-3B9196E1370F}"/>
              </a:ext>
            </a:extLst>
          </p:cNvPr>
          <p:cNvGrpSpPr/>
          <p:nvPr/>
        </p:nvGrpSpPr>
        <p:grpSpPr>
          <a:xfrm>
            <a:off x="212361" y="2532755"/>
            <a:ext cx="4285690" cy="1771022"/>
            <a:chOff x="138219" y="2587347"/>
            <a:chExt cx="4285690" cy="1771022"/>
          </a:xfrm>
        </p:grpSpPr>
        <p:pic>
          <p:nvPicPr>
            <p:cNvPr id="11" name="Picture 10" descr="A picture containing diagram&#10;&#10;Description automatically generated">
              <a:extLst>
                <a:ext uri="{FF2B5EF4-FFF2-40B4-BE49-F238E27FC236}">
                  <a16:creationId xmlns:a16="http://schemas.microsoft.com/office/drawing/2014/main" id="{209A320B-CA00-43A2-BD5F-693A4AE6F98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8219" y="2781860"/>
              <a:ext cx="4285690" cy="1576509"/>
            </a:xfrm>
            <a:prstGeom prst="rect">
              <a:avLst/>
            </a:prstGeom>
          </p:spPr>
        </p:pic>
        <p:sp>
          <p:nvSpPr>
            <p:cNvPr id="25" name="Content Placeholder 2">
              <a:extLst>
                <a:ext uri="{FF2B5EF4-FFF2-40B4-BE49-F238E27FC236}">
                  <a16:creationId xmlns:a16="http://schemas.microsoft.com/office/drawing/2014/main" id="{CEB9E7AE-285F-4EA0-99F2-41E1CA89F41E}"/>
                </a:ext>
              </a:extLst>
            </p:cNvPr>
            <p:cNvSpPr txBox="1">
              <a:spLocks/>
            </p:cNvSpPr>
            <p:nvPr/>
          </p:nvSpPr>
          <p:spPr>
            <a:xfrm>
              <a:off x="208976" y="2587347"/>
              <a:ext cx="4117582" cy="315621"/>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ctr">
                <a:lnSpc>
                  <a:spcPct val="100000"/>
                </a:lnSpc>
                <a:spcBef>
                  <a:spcPts val="0"/>
                </a:spcBef>
                <a:spcAft>
                  <a:spcPts val="600"/>
                </a:spcAft>
                <a:buNone/>
                <a:tabLst>
                  <a:tab pos="218599" algn="l"/>
                  <a:tab pos="488633" algn="l"/>
                </a:tabLst>
              </a:pPr>
              <a:r>
                <a:rPr lang="en-AU" dirty="0"/>
                <a:t>Urine stain</a:t>
              </a:r>
              <a:endParaRPr lang="en-AU" i="1" dirty="0"/>
            </a:p>
            <a:p>
              <a:pPr marL="333375" indent="-333375" algn="ctr">
                <a:lnSpc>
                  <a:spcPct val="120000"/>
                </a:lnSpc>
                <a:spcBef>
                  <a:spcPts val="0"/>
                </a:spcBef>
                <a:tabLst>
                  <a:tab pos="218599" algn="l"/>
                  <a:tab pos="488633" algn="l"/>
                </a:tabLst>
              </a:pPr>
              <a:endParaRPr lang="en-AU" i="1" dirty="0"/>
            </a:p>
          </p:txBody>
        </p:sp>
      </p:grpSp>
      <p:grpSp>
        <p:nvGrpSpPr>
          <p:cNvPr id="32" name="Group 31">
            <a:extLst>
              <a:ext uri="{FF2B5EF4-FFF2-40B4-BE49-F238E27FC236}">
                <a16:creationId xmlns:a16="http://schemas.microsoft.com/office/drawing/2014/main" id="{90FB5DA3-70D3-42E2-B6FA-8B7433E76B7D}"/>
              </a:ext>
            </a:extLst>
          </p:cNvPr>
          <p:cNvGrpSpPr/>
          <p:nvPr/>
        </p:nvGrpSpPr>
        <p:grpSpPr>
          <a:xfrm>
            <a:off x="4646142" y="705580"/>
            <a:ext cx="4200631" cy="1752783"/>
            <a:chOff x="4741353" y="2588650"/>
            <a:chExt cx="4200631" cy="1752783"/>
          </a:xfrm>
        </p:grpSpPr>
        <p:pic>
          <p:nvPicPr>
            <p:cNvPr id="9" name="Picture 8" descr="A picture containing text, tool&#10;&#10;Description automatically generated">
              <a:extLst>
                <a:ext uri="{FF2B5EF4-FFF2-40B4-BE49-F238E27FC236}">
                  <a16:creationId xmlns:a16="http://schemas.microsoft.com/office/drawing/2014/main" id="{62F4CD58-B69D-4138-8B22-DDB130F2D5D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41353" y="2814006"/>
              <a:ext cx="4200631" cy="1527427"/>
            </a:xfrm>
            <a:prstGeom prst="rect">
              <a:avLst/>
            </a:prstGeom>
          </p:spPr>
        </p:pic>
        <p:sp>
          <p:nvSpPr>
            <p:cNvPr id="26" name="Content Placeholder 2">
              <a:extLst>
                <a:ext uri="{FF2B5EF4-FFF2-40B4-BE49-F238E27FC236}">
                  <a16:creationId xmlns:a16="http://schemas.microsoft.com/office/drawing/2014/main" id="{8B9A879E-43A3-4666-B090-9D91263D4E85}"/>
                </a:ext>
              </a:extLst>
            </p:cNvPr>
            <p:cNvSpPr txBox="1">
              <a:spLocks/>
            </p:cNvSpPr>
            <p:nvPr/>
          </p:nvSpPr>
          <p:spPr>
            <a:xfrm>
              <a:off x="4817444" y="2588650"/>
              <a:ext cx="3997714" cy="765972"/>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ctr">
                <a:lnSpc>
                  <a:spcPct val="100000"/>
                </a:lnSpc>
                <a:spcBef>
                  <a:spcPts val="0"/>
                </a:spcBef>
                <a:spcAft>
                  <a:spcPts val="600"/>
                </a:spcAft>
                <a:buNone/>
                <a:tabLst>
                  <a:tab pos="218599" algn="l"/>
                  <a:tab pos="488633" algn="l"/>
                </a:tabLst>
              </a:pPr>
              <a:r>
                <a:rPr lang="en-AU" dirty="0" err="1"/>
                <a:t>Dags</a:t>
              </a:r>
              <a:endParaRPr lang="en-AU" i="1" dirty="0"/>
            </a:p>
            <a:p>
              <a:pPr marL="333375" indent="-333375" algn="ctr">
                <a:lnSpc>
                  <a:spcPct val="120000"/>
                </a:lnSpc>
                <a:spcBef>
                  <a:spcPts val="0"/>
                </a:spcBef>
                <a:tabLst>
                  <a:tab pos="218599" algn="l"/>
                  <a:tab pos="488633" algn="l"/>
                </a:tabLst>
              </a:pPr>
              <a:endParaRPr lang="en-AU" i="1" dirty="0"/>
            </a:p>
          </p:txBody>
        </p:sp>
      </p:grpSp>
      <p:grpSp>
        <p:nvGrpSpPr>
          <p:cNvPr id="6" name="Group 5">
            <a:extLst>
              <a:ext uri="{FF2B5EF4-FFF2-40B4-BE49-F238E27FC236}">
                <a16:creationId xmlns:a16="http://schemas.microsoft.com/office/drawing/2014/main" id="{8F2B532E-A14F-4DFB-BAD7-10591760A2D1}"/>
              </a:ext>
            </a:extLst>
          </p:cNvPr>
          <p:cNvGrpSpPr/>
          <p:nvPr/>
        </p:nvGrpSpPr>
        <p:grpSpPr>
          <a:xfrm>
            <a:off x="4722233" y="2503760"/>
            <a:ext cx="4124540" cy="1782962"/>
            <a:chOff x="255180" y="708534"/>
            <a:chExt cx="4124540" cy="1782962"/>
          </a:xfrm>
        </p:grpSpPr>
        <p:sp>
          <p:nvSpPr>
            <p:cNvPr id="23" name="Content Placeholder 2">
              <a:extLst>
                <a:ext uri="{FF2B5EF4-FFF2-40B4-BE49-F238E27FC236}">
                  <a16:creationId xmlns:a16="http://schemas.microsoft.com/office/drawing/2014/main" id="{9350E8C2-109B-43BA-84AE-E142B0310047}"/>
                </a:ext>
              </a:extLst>
            </p:cNvPr>
            <p:cNvSpPr txBox="1">
              <a:spLocks/>
            </p:cNvSpPr>
            <p:nvPr/>
          </p:nvSpPr>
          <p:spPr>
            <a:xfrm>
              <a:off x="255180" y="708534"/>
              <a:ext cx="4061639" cy="300946"/>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ctr">
                <a:lnSpc>
                  <a:spcPct val="100000"/>
                </a:lnSpc>
                <a:spcBef>
                  <a:spcPts val="0"/>
                </a:spcBef>
                <a:spcAft>
                  <a:spcPts val="600"/>
                </a:spcAft>
                <a:buNone/>
                <a:tabLst>
                  <a:tab pos="218599" algn="l"/>
                  <a:tab pos="488633" algn="l"/>
                </a:tabLst>
              </a:pPr>
              <a:r>
                <a:rPr lang="en-AU" dirty="0"/>
                <a:t>Breech cover</a:t>
              </a:r>
              <a:endParaRPr lang="en-AU" i="1" dirty="0"/>
            </a:p>
            <a:p>
              <a:pPr marL="333375" indent="-333375" algn="ctr">
                <a:lnSpc>
                  <a:spcPct val="120000"/>
                </a:lnSpc>
                <a:spcBef>
                  <a:spcPts val="0"/>
                </a:spcBef>
                <a:tabLst>
                  <a:tab pos="218599" algn="l"/>
                  <a:tab pos="488633" algn="l"/>
                </a:tabLst>
              </a:pPr>
              <a:endParaRPr lang="en-AU" i="1" dirty="0"/>
            </a:p>
          </p:txBody>
        </p:sp>
        <p:pic>
          <p:nvPicPr>
            <p:cNvPr id="5" name="Picture 4">
              <a:extLst>
                <a:ext uri="{FF2B5EF4-FFF2-40B4-BE49-F238E27FC236}">
                  <a16:creationId xmlns:a16="http://schemas.microsoft.com/office/drawing/2014/main" id="{F1A31F71-CA86-4D88-ADED-7AF3AFB69AC1}"/>
                </a:ext>
              </a:extLst>
            </p:cNvPr>
            <p:cNvPicPr>
              <a:picLocks noChangeAspect="1"/>
            </p:cNvPicPr>
            <p:nvPr/>
          </p:nvPicPr>
          <p:blipFill>
            <a:blip r:embed="rId6"/>
            <a:stretch>
              <a:fillRect/>
            </a:stretch>
          </p:blipFill>
          <p:spPr>
            <a:xfrm>
              <a:off x="255180" y="962706"/>
              <a:ext cx="4124540" cy="1528790"/>
            </a:xfrm>
            <a:prstGeom prst="rect">
              <a:avLst/>
            </a:prstGeom>
          </p:spPr>
        </p:pic>
      </p:grpSp>
    </p:spTree>
    <p:extLst>
      <p:ext uri="{BB962C8B-B14F-4D97-AF65-F5344CB8AC3E}">
        <p14:creationId xmlns:p14="http://schemas.microsoft.com/office/powerpoint/2010/main" val="3381085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Lamb marking - Mulesing</a:t>
            </a:r>
          </a:p>
        </p:txBody>
      </p:sp>
      <p:sp>
        <p:nvSpPr>
          <p:cNvPr id="3" name="Content Placeholder 2">
            <a:extLst>
              <a:ext uri="{FF2B5EF4-FFF2-40B4-BE49-F238E27FC236}">
                <a16:creationId xmlns:a16="http://schemas.microsoft.com/office/drawing/2014/main" id="{CEC75059-205D-466F-AA36-B1E492742D65}"/>
              </a:ext>
            </a:extLst>
          </p:cNvPr>
          <p:cNvSpPr>
            <a:spLocks noGrp="1"/>
          </p:cNvSpPr>
          <p:nvPr>
            <p:ph idx="1"/>
          </p:nvPr>
        </p:nvSpPr>
        <p:spPr>
          <a:xfrm>
            <a:off x="628652" y="1313895"/>
            <a:ext cx="2949050" cy="3002226"/>
          </a:xfrm>
        </p:spPr>
        <p:txBody>
          <a:bodyPr>
            <a:normAutofit fontScale="32500" lnSpcReduction="20000"/>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indent="0">
              <a:lnSpc>
                <a:spcPct val="120000"/>
              </a:lnSpc>
              <a:spcBef>
                <a:spcPts val="0"/>
              </a:spcBef>
              <a:spcAft>
                <a:spcPts val="1800"/>
              </a:spcAft>
              <a:buNone/>
              <a:tabLst>
                <a:tab pos="218599" algn="l"/>
                <a:tab pos="488633" algn="l"/>
              </a:tabLst>
            </a:pPr>
            <a:r>
              <a:rPr lang="en-AU" sz="6200" dirty="0"/>
              <a:t>If you deem the risk of flystrike in your sheep is high and they require mulesing - ensure that best practice procedures are used.</a:t>
            </a:r>
          </a:p>
          <a:p>
            <a:pPr indent="0">
              <a:lnSpc>
                <a:spcPct val="120000"/>
              </a:lnSpc>
              <a:spcBef>
                <a:spcPts val="0"/>
              </a:spcBef>
              <a:spcAft>
                <a:spcPts val="1800"/>
              </a:spcAft>
              <a:buNone/>
              <a:tabLst>
                <a:tab pos="218599" algn="l"/>
                <a:tab pos="488633" algn="l"/>
              </a:tabLst>
            </a:pPr>
            <a:r>
              <a:rPr lang="en-AU" sz="6200" dirty="0"/>
              <a:t>Two guides are available from AWI</a:t>
            </a:r>
            <a:endParaRPr lang="en-AU" sz="2000" dirty="0"/>
          </a:p>
        </p:txBody>
      </p:sp>
      <p:pic>
        <p:nvPicPr>
          <p:cNvPr id="5" name="Picture 4">
            <a:extLst>
              <a:ext uri="{FF2B5EF4-FFF2-40B4-BE49-F238E27FC236}">
                <a16:creationId xmlns:a16="http://schemas.microsoft.com/office/drawing/2014/main" id="{D3475EC4-BC94-4A44-9D55-F4E2C22B0462}"/>
              </a:ext>
            </a:extLst>
          </p:cNvPr>
          <p:cNvPicPr>
            <a:picLocks noChangeAspect="1"/>
          </p:cNvPicPr>
          <p:nvPr/>
        </p:nvPicPr>
        <p:blipFill rotWithShape="1">
          <a:blip r:embed="rId3"/>
          <a:srcRect l="13495" t="9237" r="72039" b="27937"/>
          <a:stretch/>
        </p:blipFill>
        <p:spPr>
          <a:xfrm rot="373700">
            <a:off x="6756131" y="1212190"/>
            <a:ext cx="1639876" cy="228922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F4082027-5659-40C9-9509-B71726431CEA}"/>
              </a:ext>
            </a:extLst>
          </p:cNvPr>
          <p:cNvPicPr>
            <a:picLocks noChangeAspect="1"/>
          </p:cNvPicPr>
          <p:nvPr/>
        </p:nvPicPr>
        <p:blipFill rotWithShape="1">
          <a:blip r:embed="rId4"/>
          <a:srcRect l="13592" t="9237" r="72233" b="27937"/>
          <a:stretch/>
        </p:blipFill>
        <p:spPr>
          <a:xfrm rot="21208161">
            <a:off x="4176625" y="1210439"/>
            <a:ext cx="1606858" cy="2289222"/>
          </a:xfrm>
          <a:prstGeom prst="rect">
            <a:avLst/>
          </a:prstGeom>
          <a:ln>
            <a:noFill/>
          </a:ln>
          <a:effectLst>
            <a:outerShdw blurRad="292100" dist="139700" dir="2700000" algn="tl" rotWithShape="0">
              <a:srgbClr val="333333">
                <a:alpha val="65000"/>
              </a:srgbClr>
            </a:outerShdw>
          </a:effectLst>
        </p:spPr>
      </p:pic>
      <p:sp>
        <p:nvSpPr>
          <p:cNvPr id="8" name="Content Placeholder 2">
            <a:extLst>
              <a:ext uri="{FF2B5EF4-FFF2-40B4-BE49-F238E27FC236}">
                <a16:creationId xmlns:a16="http://schemas.microsoft.com/office/drawing/2014/main" id="{02822E94-33BA-4F21-B597-5E47DF9CD4E2}"/>
              </a:ext>
            </a:extLst>
          </p:cNvPr>
          <p:cNvSpPr txBox="1">
            <a:spLocks/>
          </p:cNvSpPr>
          <p:nvPr/>
        </p:nvSpPr>
        <p:spPr>
          <a:xfrm>
            <a:off x="4034495" y="3754910"/>
            <a:ext cx="2242404" cy="701777"/>
          </a:xfrm>
          <a:prstGeom prst="rect">
            <a:avLst/>
          </a:prstGeom>
        </p:spPr>
        <p:txBody>
          <a:bodyPr vert="horz" lIns="91440" tIns="45720" rIns="91440" bIns="45720" rtlCol="0">
            <a:normAutofit/>
          </a:bodyPr>
          <a:lstStyle>
            <a:defPPr>
              <a:defRPr lang="en-US"/>
            </a:defPPr>
            <a:lvl1pPr marL="0" indent="-228600" algn="l" defTabSz="685983" rtl="0" eaLnBrk="1" latinLnBrk="0" hangingPunct="1">
              <a:lnSpc>
                <a:spcPct val="90000"/>
              </a:lnSpc>
              <a:spcBef>
                <a:spcPts val="1000"/>
              </a:spcBef>
              <a:buFont typeface="Arial" panose="020B0604020202020204" pitchFamily="34" charset="0"/>
              <a:buChar char="•"/>
              <a:defRPr sz="1350" kern="1200">
                <a:solidFill>
                  <a:schemeClr val="tx1"/>
                </a:solidFill>
                <a:latin typeface="+mn-lt"/>
                <a:ea typeface="+mn-ea"/>
                <a:cs typeface="+mn-cs"/>
              </a:defRPr>
            </a:lvl1pPr>
            <a:lvl2pPr marL="342991"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2pPr>
            <a:lvl3pPr marL="685983"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3pPr>
            <a:lvl4pPr marL="1028974"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4pPr>
            <a:lvl5pPr marL="1371966"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5pPr>
            <a:lvl6pPr marL="1714957"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6pPr>
            <a:lvl7pPr marL="2057949"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7pPr>
            <a:lvl8pPr marL="2400940"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8pPr>
            <a:lvl9pPr marL="2743932"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9pPr>
          </a:lstStyle>
          <a:p>
            <a:pPr indent="0" algn="ctr">
              <a:lnSpc>
                <a:spcPct val="100000"/>
              </a:lnSpc>
              <a:spcBef>
                <a:spcPts val="0"/>
              </a:spcBef>
              <a:buFont typeface="Arial" panose="020B0604020202020204" pitchFamily="34" charset="0"/>
              <a:buNone/>
              <a:tabLst>
                <a:tab pos="218599" algn="l"/>
                <a:tab pos="488633" algn="l"/>
              </a:tabLst>
            </a:pPr>
            <a:r>
              <a:rPr lang="en-AU" sz="1200" dirty="0"/>
              <a:t>http://bit.ly/BP-Lamb-Marking </a:t>
            </a:r>
          </a:p>
        </p:txBody>
      </p:sp>
      <p:sp>
        <p:nvSpPr>
          <p:cNvPr id="9" name="Content Placeholder 2">
            <a:extLst>
              <a:ext uri="{FF2B5EF4-FFF2-40B4-BE49-F238E27FC236}">
                <a16:creationId xmlns:a16="http://schemas.microsoft.com/office/drawing/2014/main" id="{8F556684-D677-43C0-BAFD-549A319989A0}"/>
              </a:ext>
            </a:extLst>
          </p:cNvPr>
          <p:cNvSpPr txBox="1">
            <a:spLocks/>
          </p:cNvSpPr>
          <p:nvPr/>
        </p:nvSpPr>
        <p:spPr>
          <a:xfrm>
            <a:off x="6347647" y="3756663"/>
            <a:ext cx="2167701" cy="701777"/>
          </a:xfrm>
          <a:prstGeom prst="rect">
            <a:avLst/>
          </a:prstGeom>
        </p:spPr>
        <p:txBody>
          <a:bodyPr vert="horz" lIns="91440" tIns="45720" rIns="91440" bIns="45720" rtlCol="0">
            <a:normAutofit/>
          </a:bodyPr>
          <a:lstStyle>
            <a:defPPr>
              <a:defRPr lang="en-US"/>
            </a:defPPr>
            <a:lvl1pPr marL="0" indent="-228600" algn="l" defTabSz="685983" rtl="0" eaLnBrk="1" latinLnBrk="0" hangingPunct="1">
              <a:lnSpc>
                <a:spcPct val="90000"/>
              </a:lnSpc>
              <a:spcBef>
                <a:spcPts val="1000"/>
              </a:spcBef>
              <a:buFont typeface="Arial" panose="020B0604020202020204" pitchFamily="34" charset="0"/>
              <a:buChar char="•"/>
              <a:defRPr sz="1350" kern="1200">
                <a:solidFill>
                  <a:schemeClr val="tx1"/>
                </a:solidFill>
                <a:latin typeface="+mn-lt"/>
                <a:ea typeface="+mn-ea"/>
                <a:cs typeface="+mn-cs"/>
              </a:defRPr>
            </a:lvl1pPr>
            <a:lvl2pPr marL="342991"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2pPr>
            <a:lvl3pPr marL="685983"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3pPr>
            <a:lvl4pPr marL="1028974"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4pPr>
            <a:lvl5pPr marL="1371966"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5pPr>
            <a:lvl6pPr marL="1714957"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6pPr>
            <a:lvl7pPr marL="2057949"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7pPr>
            <a:lvl8pPr marL="2400940"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8pPr>
            <a:lvl9pPr marL="2743932"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9pPr>
          </a:lstStyle>
          <a:p>
            <a:pPr indent="0" algn="ctr">
              <a:lnSpc>
                <a:spcPct val="100000"/>
              </a:lnSpc>
              <a:spcBef>
                <a:spcPts val="0"/>
              </a:spcBef>
              <a:buFont typeface="Arial" panose="020B0604020202020204" pitchFamily="34" charset="0"/>
              <a:buNone/>
              <a:tabLst>
                <a:tab pos="218599" algn="l"/>
                <a:tab pos="488633" algn="l"/>
              </a:tabLst>
            </a:pPr>
            <a:r>
              <a:rPr lang="en-AU" sz="1200" dirty="0"/>
              <a:t>http://bit.ly/Plan-Non-Mulesed</a:t>
            </a:r>
          </a:p>
          <a:p>
            <a:pPr marL="333375" indent="-333375" algn="ctr">
              <a:lnSpc>
                <a:spcPct val="100000"/>
              </a:lnSpc>
              <a:spcBef>
                <a:spcPts val="0"/>
              </a:spcBef>
              <a:tabLst>
                <a:tab pos="218599" algn="l"/>
                <a:tab pos="488633" algn="l"/>
              </a:tabLst>
            </a:pPr>
            <a:endParaRPr lang="en-AU" sz="1200" dirty="0"/>
          </a:p>
        </p:txBody>
      </p:sp>
    </p:spTree>
    <p:extLst>
      <p:ext uri="{BB962C8B-B14F-4D97-AF65-F5344CB8AC3E}">
        <p14:creationId xmlns:p14="http://schemas.microsoft.com/office/powerpoint/2010/main" val="860046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Lamb marking - Tail docking</a:t>
            </a:r>
          </a:p>
        </p:txBody>
      </p:sp>
      <p:sp>
        <p:nvSpPr>
          <p:cNvPr id="3" name="Content Placeholder 2">
            <a:extLst>
              <a:ext uri="{FF2B5EF4-FFF2-40B4-BE49-F238E27FC236}">
                <a16:creationId xmlns:a16="http://schemas.microsoft.com/office/drawing/2014/main" id="{CEC75059-205D-466F-AA36-B1E492742D65}"/>
              </a:ext>
            </a:extLst>
          </p:cNvPr>
          <p:cNvSpPr>
            <a:spLocks noGrp="1"/>
          </p:cNvSpPr>
          <p:nvPr>
            <p:ph idx="1"/>
          </p:nvPr>
        </p:nvSpPr>
        <p:spPr>
          <a:xfrm>
            <a:off x="628651" y="1052617"/>
            <a:ext cx="6335675" cy="3263504"/>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20000"/>
              </a:lnSpc>
              <a:spcBef>
                <a:spcPts val="0"/>
              </a:spcBef>
              <a:spcAft>
                <a:spcPts val="2400"/>
              </a:spcAft>
              <a:buNone/>
              <a:tabLst>
                <a:tab pos="218599" algn="l"/>
                <a:tab pos="488633" algn="l"/>
              </a:tabLst>
            </a:pPr>
            <a:r>
              <a:rPr lang="en-AU" sz="2000" dirty="0"/>
              <a:t>Optimal tail length helps:</a:t>
            </a:r>
          </a:p>
          <a:p>
            <a:pPr marL="333375" lvl="0" indent="-333375">
              <a:lnSpc>
                <a:spcPct val="100000"/>
              </a:lnSpc>
              <a:spcBef>
                <a:spcPts val="0"/>
              </a:spcBef>
              <a:spcAft>
                <a:spcPts val="2400"/>
              </a:spcAft>
              <a:tabLst>
                <a:tab pos="218599" algn="l"/>
                <a:tab pos="488633" algn="l"/>
              </a:tabLst>
            </a:pPr>
            <a:r>
              <a:rPr lang="en-AU" sz="2000" dirty="0"/>
              <a:t>Channel urine and faeces away from breech area</a:t>
            </a:r>
          </a:p>
          <a:p>
            <a:pPr marL="333375" indent="-333375">
              <a:lnSpc>
                <a:spcPct val="100000"/>
              </a:lnSpc>
              <a:spcBef>
                <a:spcPts val="0"/>
              </a:spcBef>
              <a:spcAft>
                <a:spcPts val="2400"/>
              </a:spcAft>
              <a:tabLst>
                <a:tab pos="218599" algn="l"/>
                <a:tab pos="488633" algn="l"/>
              </a:tabLst>
            </a:pPr>
            <a:r>
              <a:rPr lang="en-AU" sz="2000" dirty="0"/>
              <a:t>Minimise breech stain and reduce flystrike</a:t>
            </a:r>
          </a:p>
          <a:p>
            <a:pPr marL="333375" indent="-333375">
              <a:lnSpc>
                <a:spcPct val="100000"/>
              </a:lnSpc>
              <a:spcBef>
                <a:spcPts val="0"/>
              </a:spcBef>
              <a:spcAft>
                <a:spcPts val="2400"/>
              </a:spcAft>
              <a:tabLst>
                <a:tab pos="218599" algn="l"/>
                <a:tab pos="488633" algn="l"/>
              </a:tabLst>
            </a:pPr>
            <a:r>
              <a:rPr lang="en-AU" sz="2000" dirty="0"/>
              <a:t>Protect from sun exposure and cancer</a:t>
            </a:r>
          </a:p>
          <a:p>
            <a:pPr marL="333375" lvl="0" indent="-333375">
              <a:lnSpc>
                <a:spcPct val="100000"/>
              </a:lnSpc>
              <a:spcBef>
                <a:spcPts val="0"/>
              </a:spcBef>
              <a:spcAft>
                <a:spcPts val="1350"/>
              </a:spcAft>
              <a:tabLst>
                <a:tab pos="218599" algn="l"/>
                <a:tab pos="488633" algn="l"/>
              </a:tabLst>
            </a:pPr>
            <a:endParaRPr lang="en-AU" sz="2000" dirty="0"/>
          </a:p>
          <a:p>
            <a:pPr marL="333375" lvl="0" indent="-333375">
              <a:lnSpc>
                <a:spcPct val="100000"/>
              </a:lnSpc>
              <a:spcBef>
                <a:spcPts val="0"/>
              </a:spcBef>
              <a:spcAft>
                <a:spcPts val="1350"/>
              </a:spcAft>
              <a:tabLst>
                <a:tab pos="218599" algn="l"/>
                <a:tab pos="488633" algn="l"/>
              </a:tabLst>
            </a:pPr>
            <a:endParaRPr lang="en-AU" sz="2000" dirty="0"/>
          </a:p>
          <a:p>
            <a:pPr marL="333375" lvl="0" indent="-333375">
              <a:lnSpc>
                <a:spcPct val="120000"/>
              </a:lnSpc>
              <a:spcBef>
                <a:spcPts val="0"/>
              </a:spcBef>
              <a:tabLst>
                <a:tab pos="218599" algn="l"/>
                <a:tab pos="488633" algn="l"/>
              </a:tabLst>
            </a:pPr>
            <a:endParaRPr lang="en-AU" sz="2000" dirty="0"/>
          </a:p>
        </p:txBody>
      </p:sp>
    </p:spTree>
    <p:extLst>
      <p:ext uri="{BB962C8B-B14F-4D97-AF65-F5344CB8AC3E}">
        <p14:creationId xmlns:p14="http://schemas.microsoft.com/office/powerpoint/2010/main" val="1059724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B5DFEC7B-A6D1-46B1-B999-49D3BC3E2514}"/>
              </a:ext>
            </a:extLst>
          </p:cNvPr>
          <p:cNvSpPr/>
          <p:nvPr/>
        </p:nvSpPr>
        <p:spPr>
          <a:xfrm>
            <a:off x="728420" y="2930018"/>
            <a:ext cx="4379361" cy="7126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53" name="Graphic 52" descr="Medical with solid fill">
            <a:extLst>
              <a:ext uri="{FF2B5EF4-FFF2-40B4-BE49-F238E27FC236}">
                <a16:creationId xmlns:a16="http://schemas.microsoft.com/office/drawing/2014/main" id="{808D77B2-66E2-4A71-A489-AB630DC2E8B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5521" y="3081942"/>
            <a:ext cx="465583" cy="465583"/>
          </a:xfrm>
          <a:prstGeom prst="rect">
            <a:avLst/>
          </a:prstGeom>
        </p:spPr>
      </p:pic>
      <p:sp>
        <p:nvSpPr>
          <p:cNvPr id="56" name="Rectangle 55">
            <a:extLst>
              <a:ext uri="{FF2B5EF4-FFF2-40B4-BE49-F238E27FC236}">
                <a16:creationId xmlns:a16="http://schemas.microsoft.com/office/drawing/2014/main" id="{C8C54454-E592-4B1F-9593-1E301FA0218A}"/>
              </a:ext>
            </a:extLst>
          </p:cNvPr>
          <p:cNvSpPr/>
          <p:nvPr/>
        </p:nvSpPr>
        <p:spPr>
          <a:xfrm>
            <a:off x="728420" y="2023508"/>
            <a:ext cx="4379361" cy="7126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57" name="Content Placeholder 2">
            <a:extLst>
              <a:ext uri="{FF2B5EF4-FFF2-40B4-BE49-F238E27FC236}">
                <a16:creationId xmlns:a16="http://schemas.microsoft.com/office/drawing/2014/main" id="{E1C7BAA6-EB56-4F07-85AD-6AAAD63D3BB3}"/>
              </a:ext>
            </a:extLst>
          </p:cNvPr>
          <p:cNvSpPr txBox="1">
            <a:spLocks/>
          </p:cNvSpPr>
          <p:nvPr/>
        </p:nvSpPr>
        <p:spPr>
          <a:xfrm>
            <a:off x="1557338" y="2123923"/>
            <a:ext cx="3550444" cy="387140"/>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800" dirty="0">
                <a:solidFill>
                  <a:schemeClr val="bg1"/>
                </a:solidFill>
              </a:rPr>
              <a:t>Monitoring</a:t>
            </a:r>
          </a:p>
        </p:txBody>
      </p:sp>
      <p:cxnSp>
        <p:nvCxnSpPr>
          <p:cNvPr id="59" name="Straight Connector 58">
            <a:extLst>
              <a:ext uri="{FF2B5EF4-FFF2-40B4-BE49-F238E27FC236}">
                <a16:creationId xmlns:a16="http://schemas.microsoft.com/office/drawing/2014/main" id="{0FA12B1B-7B8F-407B-A5D3-01B858091F68}"/>
              </a:ext>
            </a:extLst>
          </p:cNvPr>
          <p:cNvCxnSpPr/>
          <p:nvPr/>
        </p:nvCxnSpPr>
        <p:spPr>
          <a:xfrm>
            <a:off x="1414220" y="2023508"/>
            <a:ext cx="0" cy="7126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B9322FBF-7D2F-43DC-9EE3-F3F4B4486736}"/>
              </a:ext>
            </a:extLst>
          </p:cNvPr>
          <p:cNvSpPr/>
          <p:nvPr/>
        </p:nvSpPr>
        <p:spPr>
          <a:xfrm>
            <a:off x="728420" y="1115219"/>
            <a:ext cx="4379361" cy="7126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a:xfrm>
            <a:off x="179287" y="215105"/>
            <a:ext cx="2726606" cy="367456"/>
          </a:xfrm>
        </p:spPr>
        <p:txBody>
          <a:bodyP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b="1" dirty="0"/>
              <a:t>Today’s program</a:t>
            </a:r>
          </a:p>
        </p:txBody>
      </p:sp>
      <p:sp>
        <p:nvSpPr>
          <p:cNvPr id="24" name="Content Placeholder 2">
            <a:extLst>
              <a:ext uri="{FF2B5EF4-FFF2-40B4-BE49-F238E27FC236}">
                <a16:creationId xmlns:a16="http://schemas.microsoft.com/office/drawing/2014/main" id="{6AA7C903-1C99-4CF9-B535-AB8888AE244F}"/>
              </a:ext>
            </a:extLst>
          </p:cNvPr>
          <p:cNvSpPr>
            <a:spLocks noGrp="1"/>
          </p:cNvSpPr>
          <p:nvPr>
            <p:ph idx="1"/>
          </p:nvPr>
        </p:nvSpPr>
        <p:spPr>
          <a:xfrm>
            <a:off x="1557338" y="1194368"/>
            <a:ext cx="3550444" cy="387140"/>
          </a:xfrm>
        </p:spPr>
        <p:txBody>
          <a:bodyP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None/>
            </a:pPr>
            <a:r>
              <a:rPr lang="en-AU" sz="2800" dirty="0">
                <a:solidFill>
                  <a:schemeClr val="bg1"/>
                </a:solidFill>
              </a:rPr>
              <a:t>Prevention</a:t>
            </a:r>
          </a:p>
        </p:txBody>
      </p:sp>
      <p:pic>
        <p:nvPicPr>
          <p:cNvPr id="49" name="Graphic 48" descr="Shield with solid fill">
            <a:extLst>
              <a:ext uri="{FF2B5EF4-FFF2-40B4-BE49-F238E27FC236}">
                <a16:creationId xmlns:a16="http://schemas.microsoft.com/office/drawing/2014/main" id="{504755B8-DE07-4217-B028-C507BB982AD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2957" y="1246715"/>
            <a:ext cx="486011" cy="486011"/>
          </a:xfrm>
          <a:prstGeom prst="rect">
            <a:avLst/>
          </a:prstGeom>
        </p:spPr>
      </p:pic>
      <p:cxnSp>
        <p:nvCxnSpPr>
          <p:cNvPr id="55" name="Straight Connector 54">
            <a:extLst>
              <a:ext uri="{FF2B5EF4-FFF2-40B4-BE49-F238E27FC236}">
                <a16:creationId xmlns:a16="http://schemas.microsoft.com/office/drawing/2014/main" id="{874915AC-EAE0-4B3D-90E6-2D86DAA99B9D}"/>
              </a:ext>
            </a:extLst>
          </p:cNvPr>
          <p:cNvCxnSpPr/>
          <p:nvPr/>
        </p:nvCxnSpPr>
        <p:spPr>
          <a:xfrm>
            <a:off x="1414220" y="1115219"/>
            <a:ext cx="0" cy="7126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F210B1B7-0017-4A99-AE4B-8ED207D94578}"/>
              </a:ext>
            </a:extLst>
          </p:cNvPr>
          <p:cNvSpPr txBox="1">
            <a:spLocks/>
          </p:cNvSpPr>
          <p:nvPr/>
        </p:nvSpPr>
        <p:spPr>
          <a:xfrm>
            <a:off x="1557338" y="3030432"/>
            <a:ext cx="3550444" cy="387140"/>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800" dirty="0">
                <a:solidFill>
                  <a:schemeClr val="bg1"/>
                </a:solidFill>
              </a:rPr>
              <a:t>Treatment</a:t>
            </a:r>
          </a:p>
        </p:txBody>
      </p:sp>
      <p:cxnSp>
        <p:nvCxnSpPr>
          <p:cNvPr id="63" name="Straight Connector 62">
            <a:extLst>
              <a:ext uri="{FF2B5EF4-FFF2-40B4-BE49-F238E27FC236}">
                <a16:creationId xmlns:a16="http://schemas.microsoft.com/office/drawing/2014/main" id="{01A8D001-A697-4045-8ECD-C40D9C103A1F}"/>
              </a:ext>
            </a:extLst>
          </p:cNvPr>
          <p:cNvCxnSpPr/>
          <p:nvPr/>
        </p:nvCxnSpPr>
        <p:spPr>
          <a:xfrm>
            <a:off x="1414220" y="2930018"/>
            <a:ext cx="0" cy="7126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513095FC-49D9-482F-8DE9-63129D85DBFD}"/>
              </a:ext>
            </a:extLst>
          </p:cNvPr>
          <p:cNvGrpSpPr/>
          <p:nvPr/>
        </p:nvGrpSpPr>
        <p:grpSpPr>
          <a:xfrm>
            <a:off x="792957" y="2136847"/>
            <a:ext cx="486011" cy="486011"/>
            <a:chOff x="1057275" y="3186207"/>
            <a:chExt cx="648015" cy="648015"/>
          </a:xfrm>
          <a:solidFill>
            <a:schemeClr val="bg1"/>
          </a:solidFill>
        </p:grpSpPr>
        <p:pic>
          <p:nvPicPr>
            <p:cNvPr id="51" name="Graphic 50" descr="Magnifying glass with solid fill">
              <a:extLst>
                <a:ext uri="{FF2B5EF4-FFF2-40B4-BE49-F238E27FC236}">
                  <a16:creationId xmlns:a16="http://schemas.microsoft.com/office/drawing/2014/main" id="{AAE7F408-C071-48C0-9FF1-9B184E36926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57275" y="3186207"/>
              <a:ext cx="648015" cy="648015"/>
            </a:xfrm>
            <a:prstGeom prst="rect">
              <a:avLst/>
            </a:prstGeom>
          </p:spPr>
        </p:pic>
        <p:pic>
          <p:nvPicPr>
            <p:cNvPr id="65" name="Graphic 64" descr="Heartbeat with solid fill">
              <a:extLst>
                <a:ext uri="{FF2B5EF4-FFF2-40B4-BE49-F238E27FC236}">
                  <a16:creationId xmlns:a16="http://schemas.microsoft.com/office/drawing/2014/main" id="{6B8DBD6C-6988-4F83-86DC-B24AF0743F6B}"/>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99003" y="3253599"/>
              <a:ext cx="413526" cy="413526"/>
            </a:xfrm>
            <a:prstGeom prst="rect">
              <a:avLst/>
            </a:prstGeom>
          </p:spPr>
        </p:pic>
      </p:grpSp>
      <p:grpSp>
        <p:nvGrpSpPr>
          <p:cNvPr id="69" name="Group 68">
            <a:extLst>
              <a:ext uri="{FF2B5EF4-FFF2-40B4-BE49-F238E27FC236}">
                <a16:creationId xmlns:a16="http://schemas.microsoft.com/office/drawing/2014/main" id="{6ECE1ED2-2C38-45A8-AB9F-B12AFD6D8D99}"/>
              </a:ext>
            </a:extLst>
          </p:cNvPr>
          <p:cNvGrpSpPr/>
          <p:nvPr/>
        </p:nvGrpSpPr>
        <p:grpSpPr>
          <a:xfrm>
            <a:off x="4879181" y="1638954"/>
            <a:ext cx="457200" cy="457200"/>
            <a:chOff x="6505575" y="2522351"/>
            <a:chExt cx="609600" cy="609600"/>
          </a:xfrm>
        </p:grpSpPr>
        <p:sp>
          <p:nvSpPr>
            <p:cNvPr id="67" name="Oval 66">
              <a:extLst>
                <a:ext uri="{FF2B5EF4-FFF2-40B4-BE49-F238E27FC236}">
                  <a16:creationId xmlns:a16="http://schemas.microsoft.com/office/drawing/2014/main" id="{F01B3C2E-BBDA-483A-9551-5E4A8A0200AF}"/>
                </a:ext>
              </a:extLst>
            </p:cNvPr>
            <p:cNvSpPr/>
            <p:nvPr/>
          </p:nvSpPr>
          <p:spPr>
            <a:xfrm>
              <a:off x="6505575" y="2522351"/>
              <a:ext cx="609600" cy="6096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68" name="Graphic 67" descr="Question Mark with solid fill">
              <a:extLst>
                <a:ext uri="{FF2B5EF4-FFF2-40B4-BE49-F238E27FC236}">
                  <a16:creationId xmlns:a16="http://schemas.microsoft.com/office/drawing/2014/main" id="{E9A22C75-3002-4DCD-8E08-57FA2B521F3E}"/>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584564" y="2601340"/>
              <a:ext cx="451621" cy="451621"/>
            </a:xfrm>
            <a:prstGeom prst="rect">
              <a:avLst/>
            </a:prstGeom>
          </p:spPr>
        </p:pic>
      </p:grpSp>
      <p:grpSp>
        <p:nvGrpSpPr>
          <p:cNvPr id="70" name="Group 69">
            <a:extLst>
              <a:ext uri="{FF2B5EF4-FFF2-40B4-BE49-F238E27FC236}">
                <a16:creationId xmlns:a16="http://schemas.microsoft.com/office/drawing/2014/main" id="{001B60E9-69A6-49EF-B78E-96F12EFDD7CB}"/>
              </a:ext>
            </a:extLst>
          </p:cNvPr>
          <p:cNvGrpSpPr/>
          <p:nvPr/>
        </p:nvGrpSpPr>
        <p:grpSpPr>
          <a:xfrm>
            <a:off x="4879181" y="2560758"/>
            <a:ext cx="457200" cy="457200"/>
            <a:chOff x="6505575" y="2522351"/>
            <a:chExt cx="609600" cy="609600"/>
          </a:xfrm>
        </p:grpSpPr>
        <p:sp>
          <p:nvSpPr>
            <p:cNvPr id="71" name="Oval 70">
              <a:extLst>
                <a:ext uri="{FF2B5EF4-FFF2-40B4-BE49-F238E27FC236}">
                  <a16:creationId xmlns:a16="http://schemas.microsoft.com/office/drawing/2014/main" id="{E56CC42A-7D2E-4C46-925B-122BF33AA62D}"/>
                </a:ext>
              </a:extLst>
            </p:cNvPr>
            <p:cNvSpPr/>
            <p:nvPr/>
          </p:nvSpPr>
          <p:spPr>
            <a:xfrm>
              <a:off x="6505575" y="2522351"/>
              <a:ext cx="609600" cy="6096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72" name="Graphic 71" descr="Question Mark with solid fill">
              <a:extLst>
                <a:ext uri="{FF2B5EF4-FFF2-40B4-BE49-F238E27FC236}">
                  <a16:creationId xmlns:a16="http://schemas.microsoft.com/office/drawing/2014/main" id="{41351F61-D1F9-4285-9F53-0E8598CB627D}"/>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584564" y="2601340"/>
              <a:ext cx="451621" cy="451621"/>
            </a:xfrm>
            <a:prstGeom prst="rect">
              <a:avLst/>
            </a:prstGeom>
          </p:spPr>
        </p:pic>
      </p:grpSp>
      <p:grpSp>
        <p:nvGrpSpPr>
          <p:cNvPr id="73" name="Group 72">
            <a:extLst>
              <a:ext uri="{FF2B5EF4-FFF2-40B4-BE49-F238E27FC236}">
                <a16:creationId xmlns:a16="http://schemas.microsoft.com/office/drawing/2014/main" id="{2649715A-79B6-4F05-B571-4D496DADBEBC}"/>
              </a:ext>
            </a:extLst>
          </p:cNvPr>
          <p:cNvGrpSpPr/>
          <p:nvPr/>
        </p:nvGrpSpPr>
        <p:grpSpPr>
          <a:xfrm>
            <a:off x="4879181" y="3485859"/>
            <a:ext cx="457200" cy="457200"/>
            <a:chOff x="6505575" y="2522351"/>
            <a:chExt cx="609600" cy="609600"/>
          </a:xfrm>
        </p:grpSpPr>
        <p:sp>
          <p:nvSpPr>
            <p:cNvPr id="74" name="Oval 73">
              <a:extLst>
                <a:ext uri="{FF2B5EF4-FFF2-40B4-BE49-F238E27FC236}">
                  <a16:creationId xmlns:a16="http://schemas.microsoft.com/office/drawing/2014/main" id="{3E1C3871-500B-435A-8689-E7B7FF26A23D}"/>
                </a:ext>
              </a:extLst>
            </p:cNvPr>
            <p:cNvSpPr/>
            <p:nvPr/>
          </p:nvSpPr>
          <p:spPr>
            <a:xfrm>
              <a:off x="6505575" y="2522351"/>
              <a:ext cx="609600" cy="6096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75" name="Graphic 74" descr="Question Mark with solid fill">
              <a:extLst>
                <a:ext uri="{FF2B5EF4-FFF2-40B4-BE49-F238E27FC236}">
                  <a16:creationId xmlns:a16="http://schemas.microsoft.com/office/drawing/2014/main" id="{CFC34F9C-5427-4905-831F-CA198CC9BC56}"/>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584564" y="2601340"/>
              <a:ext cx="451621" cy="451621"/>
            </a:xfrm>
            <a:prstGeom prst="rect">
              <a:avLst/>
            </a:prstGeom>
          </p:spPr>
        </p:pic>
      </p:grpSp>
      <p:pic>
        <p:nvPicPr>
          <p:cNvPr id="8" name="Graphic 7" descr="Tablet with solid fill">
            <a:extLst>
              <a:ext uri="{FF2B5EF4-FFF2-40B4-BE49-F238E27FC236}">
                <a16:creationId xmlns:a16="http://schemas.microsoft.com/office/drawing/2014/main" id="{966B5750-C3A0-4CDA-8E5C-D20DBE56A3F5}"/>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872131" y="954612"/>
            <a:ext cx="2929205" cy="2929205"/>
          </a:xfrm>
          <a:prstGeom prst="rect">
            <a:avLst/>
          </a:prstGeom>
        </p:spPr>
      </p:pic>
      <p:sp>
        <p:nvSpPr>
          <p:cNvPr id="37" name="Content Placeholder 2">
            <a:extLst>
              <a:ext uri="{FF2B5EF4-FFF2-40B4-BE49-F238E27FC236}">
                <a16:creationId xmlns:a16="http://schemas.microsoft.com/office/drawing/2014/main" id="{9A989C05-30BA-4FB9-843D-F757D85883FA}"/>
              </a:ext>
            </a:extLst>
          </p:cNvPr>
          <p:cNvSpPr txBox="1">
            <a:spLocks/>
          </p:cNvSpPr>
          <p:nvPr/>
        </p:nvSpPr>
        <p:spPr>
          <a:xfrm>
            <a:off x="6100730" y="2017706"/>
            <a:ext cx="2472011" cy="387140"/>
          </a:xfrm>
          <a:prstGeom prst="rect">
            <a:avLst/>
          </a:prstGeom>
        </p:spPr>
        <p:txBody>
          <a:bodyPr vert="horz" lIns="91440" tIns="45720" rIns="91440" bIns="45720" rtlCol="0">
            <a:noAutofit/>
          </a:bodyPr>
          <a:lstStyle>
            <a:defPPr>
              <a:defRPr lang="en-US"/>
            </a:defPPr>
            <a:lvl1pPr marL="0" indent="-228600" algn="l" defTabSz="685983" rtl="0" eaLnBrk="1" latinLnBrk="0" hangingPunct="1">
              <a:lnSpc>
                <a:spcPct val="90000"/>
              </a:lnSpc>
              <a:spcBef>
                <a:spcPts val="1000"/>
              </a:spcBef>
              <a:buFont typeface="Arial" panose="020B0604020202020204" pitchFamily="34" charset="0"/>
              <a:buChar char="•"/>
              <a:defRPr sz="1350" kern="1200">
                <a:solidFill>
                  <a:schemeClr val="tx1"/>
                </a:solidFill>
                <a:latin typeface="+mn-lt"/>
                <a:ea typeface="+mn-ea"/>
                <a:cs typeface="+mn-cs"/>
              </a:defRPr>
            </a:lvl1pPr>
            <a:lvl2pPr marL="342991"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2pPr>
            <a:lvl3pPr marL="685983"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3pPr>
            <a:lvl4pPr marL="1028974"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4pPr>
            <a:lvl5pPr marL="1371966"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5pPr>
            <a:lvl6pPr marL="1714957"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6pPr>
            <a:lvl7pPr marL="2057949"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7pPr>
            <a:lvl8pPr marL="2400940"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8pPr>
            <a:lvl9pPr marL="2743932"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9pPr>
          </a:lstStyle>
          <a:p>
            <a:pPr indent="0" algn="ctr">
              <a:lnSpc>
                <a:spcPct val="100000"/>
              </a:lnSpc>
              <a:spcBef>
                <a:spcPts val="0"/>
              </a:spcBef>
              <a:spcAft>
                <a:spcPts val="2700"/>
              </a:spcAft>
              <a:buFont typeface="Arial" panose="020B0604020202020204" pitchFamily="34" charset="0"/>
              <a:buNone/>
            </a:pPr>
            <a:r>
              <a:rPr lang="en-AU" sz="1800" dirty="0">
                <a:hlinkClick r:id="rId15"/>
              </a:rPr>
              <a:t>www.flyboss.com.au</a:t>
            </a:r>
            <a:endParaRPr lang="en-AU" sz="1800" dirty="0"/>
          </a:p>
        </p:txBody>
      </p:sp>
      <p:sp>
        <p:nvSpPr>
          <p:cNvPr id="38" name="Content Placeholder 2">
            <a:extLst>
              <a:ext uri="{FF2B5EF4-FFF2-40B4-BE49-F238E27FC236}">
                <a16:creationId xmlns:a16="http://schemas.microsoft.com/office/drawing/2014/main" id="{5EAA92CE-A470-4A1B-A072-9BDC1CAEA0A2}"/>
              </a:ext>
            </a:extLst>
          </p:cNvPr>
          <p:cNvSpPr txBox="1">
            <a:spLocks/>
          </p:cNvSpPr>
          <p:nvPr/>
        </p:nvSpPr>
        <p:spPr>
          <a:xfrm>
            <a:off x="6100730" y="2416892"/>
            <a:ext cx="2472011" cy="387140"/>
          </a:xfrm>
          <a:prstGeom prst="rect">
            <a:avLst/>
          </a:prstGeom>
        </p:spPr>
        <p:txBody>
          <a:bodyPr vert="horz" lIns="91440" tIns="45720" rIns="91440" bIns="45720" rtlCol="0">
            <a:noAutofit/>
          </a:bodyPr>
          <a:lstStyle>
            <a:defPPr>
              <a:defRPr lang="en-US"/>
            </a:defPPr>
            <a:lvl1pPr marL="0" indent="-228600" algn="l" defTabSz="685983" rtl="0" eaLnBrk="1" latinLnBrk="0" hangingPunct="1">
              <a:lnSpc>
                <a:spcPct val="90000"/>
              </a:lnSpc>
              <a:spcBef>
                <a:spcPts val="1000"/>
              </a:spcBef>
              <a:buFont typeface="Arial" panose="020B0604020202020204" pitchFamily="34" charset="0"/>
              <a:buChar char="•"/>
              <a:defRPr sz="1350" kern="1200">
                <a:solidFill>
                  <a:schemeClr val="tx1"/>
                </a:solidFill>
                <a:latin typeface="+mn-lt"/>
                <a:ea typeface="+mn-ea"/>
                <a:cs typeface="+mn-cs"/>
              </a:defRPr>
            </a:lvl1pPr>
            <a:lvl2pPr marL="342991"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2pPr>
            <a:lvl3pPr marL="685983"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3pPr>
            <a:lvl4pPr marL="1028974"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4pPr>
            <a:lvl5pPr marL="1371966"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5pPr>
            <a:lvl6pPr marL="1714957"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6pPr>
            <a:lvl7pPr marL="2057949"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7pPr>
            <a:lvl8pPr marL="2400940"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8pPr>
            <a:lvl9pPr marL="2743932"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9pPr>
          </a:lstStyle>
          <a:p>
            <a:pPr indent="0" algn="ctr">
              <a:lnSpc>
                <a:spcPct val="100000"/>
              </a:lnSpc>
              <a:spcBef>
                <a:spcPts val="0"/>
              </a:spcBef>
              <a:spcAft>
                <a:spcPts val="2700"/>
              </a:spcAft>
              <a:buFont typeface="Arial" panose="020B0604020202020204" pitchFamily="34" charset="0"/>
              <a:buNone/>
            </a:pPr>
            <a:r>
              <a:rPr lang="en-AU" sz="1800" dirty="0">
                <a:hlinkClick r:id="rId16"/>
              </a:rPr>
              <a:t>www.wool.com</a:t>
            </a:r>
            <a:endParaRPr lang="en-AU" sz="1800" dirty="0"/>
          </a:p>
        </p:txBody>
      </p:sp>
    </p:spTree>
    <p:extLst>
      <p:ext uri="{BB962C8B-B14F-4D97-AF65-F5344CB8AC3E}">
        <p14:creationId xmlns:p14="http://schemas.microsoft.com/office/powerpoint/2010/main" val="1902019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Lamb marking - Tail docking</a:t>
            </a:r>
          </a:p>
        </p:txBody>
      </p:sp>
      <p:sp>
        <p:nvSpPr>
          <p:cNvPr id="3" name="Content Placeholder 2">
            <a:extLst>
              <a:ext uri="{FF2B5EF4-FFF2-40B4-BE49-F238E27FC236}">
                <a16:creationId xmlns:a16="http://schemas.microsoft.com/office/drawing/2014/main" id="{CEC75059-205D-466F-AA36-B1E492742D65}"/>
              </a:ext>
            </a:extLst>
          </p:cNvPr>
          <p:cNvSpPr>
            <a:spLocks noGrp="1"/>
          </p:cNvSpPr>
          <p:nvPr>
            <p:ph idx="1"/>
          </p:nvPr>
        </p:nvSpPr>
        <p:spPr>
          <a:xfrm>
            <a:off x="0" y="1090534"/>
            <a:ext cx="9144000" cy="994172"/>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ctr">
              <a:lnSpc>
                <a:spcPct val="100000"/>
              </a:lnSpc>
              <a:spcBef>
                <a:spcPts val="0"/>
              </a:spcBef>
              <a:spcAft>
                <a:spcPts val="1350"/>
              </a:spcAft>
              <a:buNone/>
              <a:tabLst>
                <a:tab pos="218599" algn="l"/>
                <a:tab pos="488633" algn="l"/>
              </a:tabLst>
            </a:pPr>
            <a:r>
              <a:rPr lang="en-AU" sz="2000" dirty="0"/>
              <a:t>Immediately below 3rd palpable joint</a:t>
            </a:r>
          </a:p>
        </p:txBody>
      </p:sp>
      <p:pic>
        <p:nvPicPr>
          <p:cNvPr id="9" name="Picture 8">
            <a:extLst>
              <a:ext uri="{FF2B5EF4-FFF2-40B4-BE49-F238E27FC236}">
                <a16:creationId xmlns:a16="http://schemas.microsoft.com/office/drawing/2014/main" id="{B567D401-70DE-4A0E-ABB7-8D46359AA65B}"/>
              </a:ext>
            </a:extLst>
          </p:cNvPr>
          <p:cNvPicPr/>
          <p:nvPr/>
        </p:nvPicPr>
        <p:blipFill>
          <a:blip r:embed="rId3" cstate="print">
            <a:extLst>
              <a:ext uri="{28A0092B-C50C-407E-A947-70E740481C1C}">
                <a14:useLocalDpi xmlns:a14="http://schemas.microsoft.com/office/drawing/2010/main"/>
              </a:ext>
            </a:extLst>
          </a:blip>
          <a:stretch>
            <a:fillRect/>
          </a:stretch>
        </p:blipFill>
        <p:spPr>
          <a:xfrm>
            <a:off x="2911489" y="1651026"/>
            <a:ext cx="3270205" cy="2263988"/>
          </a:xfrm>
          <a:prstGeom prst="rect">
            <a:avLst/>
          </a:prstGeom>
        </p:spPr>
      </p:pic>
      <p:sp>
        <p:nvSpPr>
          <p:cNvPr id="11" name="TextBox 10">
            <a:extLst>
              <a:ext uri="{FF2B5EF4-FFF2-40B4-BE49-F238E27FC236}">
                <a16:creationId xmlns:a16="http://schemas.microsoft.com/office/drawing/2014/main" id="{61934111-FBD5-4BE8-BB88-8D13EC604F42}"/>
              </a:ext>
            </a:extLst>
          </p:cNvPr>
          <p:cNvSpPr txBox="1"/>
          <p:nvPr/>
        </p:nvSpPr>
        <p:spPr>
          <a:xfrm>
            <a:off x="2911489" y="3915015"/>
            <a:ext cx="3270205" cy="29238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AU" sz="1300" i="1" dirty="0">
                <a:effectLst/>
                <a:latin typeface="Calibri" panose="020F0502020204030204" pitchFamily="34" charset="0"/>
                <a:ea typeface="Calibri" panose="020F0502020204030204" pitchFamily="34" charset="0"/>
                <a:cs typeface="Times New Roman" panose="02020603050405020304" pitchFamily="18" charset="0"/>
              </a:rPr>
              <a:t>Source: </a:t>
            </a:r>
            <a:r>
              <a:rPr lang="en-AU" sz="1300" i="1" dirty="0" err="1">
                <a:effectLst/>
                <a:latin typeface="Calibri" panose="020F0502020204030204" pitchFamily="34" charset="0"/>
                <a:ea typeface="Calibri" panose="020F0502020204030204" pitchFamily="34" charset="0"/>
                <a:cs typeface="Times New Roman" panose="02020603050405020304" pitchFamily="18" charset="0"/>
              </a:rPr>
              <a:t>FlyBoss</a:t>
            </a:r>
            <a:endParaRPr lang="en-AU" sz="1300" i="1" dirty="0"/>
          </a:p>
        </p:txBody>
      </p:sp>
    </p:spTree>
    <p:extLst>
      <p:ext uri="{BB962C8B-B14F-4D97-AF65-F5344CB8AC3E}">
        <p14:creationId xmlns:p14="http://schemas.microsoft.com/office/powerpoint/2010/main" val="1562279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ound, person&#10;&#10;Description automatically generated">
            <a:extLst>
              <a:ext uri="{FF2B5EF4-FFF2-40B4-BE49-F238E27FC236}">
                <a16:creationId xmlns:a16="http://schemas.microsoft.com/office/drawing/2014/main" id="{9870C470-ABBB-40C5-86B4-EBD600707BC4}"/>
              </a:ext>
            </a:extLst>
          </p:cNvPr>
          <p:cNvPicPr>
            <a:picLocks noChangeAspect="1"/>
          </p:cNvPicPr>
          <p:nvPr/>
        </p:nvPicPr>
        <p:blipFill rotWithShape="1">
          <a:blip r:embed="rId3">
            <a:extLst>
              <a:ext uri="{28A0092B-C50C-407E-A947-70E740481C1C}">
                <a14:useLocalDpi xmlns:a14="http://schemas.microsoft.com/office/drawing/2010/main" val="0"/>
              </a:ext>
            </a:extLst>
          </a:blip>
          <a:srcRect r="18540"/>
          <a:stretch/>
        </p:blipFill>
        <p:spPr>
          <a:xfrm>
            <a:off x="5349240" y="1118513"/>
            <a:ext cx="3539544" cy="2839307"/>
          </a:xfrm>
          <a:prstGeom prst="rect">
            <a:avLst/>
          </a:prstGeom>
        </p:spPr>
      </p:pic>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Shearing and crutching</a:t>
            </a:r>
          </a:p>
        </p:txBody>
      </p:sp>
      <p:sp>
        <p:nvSpPr>
          <p:cNvPr id="3" name="Content Placeholder 2">
            <a:extLst>
              <a:ext uri="{FF2B5EF4-FFF2-40B4-BE49-F238E27FC236}">
                <a16:creationId xmlns:a16="http://schemas.microsoft.com/office/drawing/2014/main" id="{CEC75059-205D-466F-AA36-B1E492742D65}"/>
              </a:ext>
            </a:extLst>
          </p:cNvPr>
          <p:cNvSpPr>
            <a:spLocks noGrp="1"/>
          </p:cNvSpPr>
          <p:nvPr>
            <p:ph idx="1"/>
          </p:nvPr>
        </p:nvSpPr>
        <p:spPr>
          <a:xfrm>
            <a:off x="628651" y="1052610"/>
            <a:ext cx="4753247" cy="3263504"/>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20000"/>
              </a:lnSpc>
              <a:spcBef>
                <a:spcPts val="0"/>
              </a:spcBef>
              <a:spcAft>
                <a:spcPts val="600"/>
              </a:spcAft>
              <a:buNone/>
              <a:tabLst>
                <a:tab pos="218599" algn="l"/>
                <a:tab pos="488633" algn="l"/>
              </a:tabLst>
            </a:pPr>
            <a:r>
              <a:rPr lang="en-AU" sz="2000" dirty="0"/>
              <a:t>Shearing and crutching sheep:</a:t>
            </a:r>
          </a:p>
          <a:p>
            <a:pPr marL="333375" lvl="0" indent="-333375">
              <a:lnSpc>
                <a:spcPct val="100000"/>
              </a:lnSpc>
              <a:spcBef>
                <a:spcPts val="0"/>
              </a:spcBef>
              <a:spcAft>
                <a:spcPts val="1350"/>
              </a:spcAft>
              <a:tabLst>
                <a:tab pos="218599" algn="l"/>
                <a:tab pos="488633" algn="l"/>
              </a:tabLst>
            </a:pPr>
            <a:r>
              <a:rPr lang="en-AU" sz="2000" dirty="0"/>
              <a:t>Protects up to 6 weeks</a:t>
            </a:r>
            <a:br>
              <a:rPr lang="en-AU" sz="2000" dirty="0"/>
            </a:br>
            <a:r>
              <a:rPr lang="en-AU" sz="2000" dirty="0"/>
              <a:t>(reduced to 3 weeks if scouring)</a:t>
            </a:r>
          </a:p>
          <a:p>
            <a:pPr marL="333375" lvl="0" indent="-333375">
              <a:lnSpc>
                <a:spcPct val="100000"/>
              </a:lnSpc>
              <a:spcBef>
                <a:spcPts val="0"/>
              </a:spcBef>
              <a:tabLst>
                <a:tab pos="218599" algn="l"/>
                <a:tab pos="488633" algn="l"/>
              </a:tabLst>
            </a:pPr>
            <a:r>
              <a:rPr lang="en-AU" sz="2000" dirty="0"/>
              <a:t>Needs to be timed to extend</a:t>
            </a:r>
            <a:br>
              <a:rPr lang="en-AU" sz="2000" dirty="0"/>
            </a:br>
            <a:r>
              <a:rPr lang="en-AU" sz="2000" dirty="0"/>
              <a:t>protection over the fly season</a:t>
            </a:r>
          </a:p>
          <a:p>
            <a:pPr marL="333375" lvl="0" indent="-333375">
              <a:lnSpc>
                <a:spcPct val="120000"/>
              </a:lnSpc>
              <a:spcBef>
                <a:spcPts val="0"/>
              </a:spcBef>
              <a:tabLst>
                <a:tab pos="218599" algn="l"/>
                <a:tab pos="488633" algn="l"/>
              </a:tabLst>
            </a:pPr>
            <a:endParaRPr lang="en-AU" sz="2000" dirty="0"/>
          </a:p>
        </p:txBody>
      </p:sp>
      <p:sp>
        <p:nvSpPr>
          <p:cNvPr id="6" name="Rectangle 5">
            <a:extLst>
              <a:ext uri="{FF2B5EF4-FFF2-40B4-BE49-F238E27FC236}">
                <a16:creationId xmlns:a16="http://schemas.microsoft.com/office/drawing/2014/main" id="{64F1B535-871A-436E-BB7F-C2DFEA4CFFC2}"/>
              </a:ext>
            </a:extLst>
          </p:cNvPr>
          <p:cNvSpPr/>
          <p:nvPr/>
        </p:nvSpPr>
        <p:spPr>
          <a:xfrm>
            <a:off x="703031" y="3248789"/>
            <a:ext cx="4379361" cy="712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7" name="Graphic 6" descr="Warning with solid fill">
            <a:extLst>
              <a:ext uri="{FF2B5EF4-FFF2-40B4-BE49-F238E27FC236}">
                <a16:creationId xmlns:a16="http://schemas.microsoft.com/office/drawing/2014/main" id="{903723AE-7AAB-4355-AB5D-6DC00630AA6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5413" y="3301804"/>
            <a:ext cx="581297" cy="581297"/>
          </a:xfrm>
          <a:prstGeom prst="rect">
            <a:avLst/>
          </a:prstGeom>
        </p:spPr>
      </p:pic>
      <p:sp>
        <p:nvSpPr>
          <p:cNvPr id="8" name="TextBox 7">
            <a:extLst>
              <a:ext uri="{FF2B5EF4-FFF2-40B4-BE49-F238E27FC236}">
                <a16:creationId xmlns:a16="http://schemas.microsoft.com/office/drawing/2014/main" id="{0BB56ED1-4908-40C8-92E3-9B8537BE6C3F}"/>
              </a:ext>
            </a:extLst>
          </p:cNvPr>
          <p:cNvSpPr txBox="1"/>
          <p:nvPr/>
        </p:nvSpPr>
        <p:spPr>
          <a:xfrm>
            <a:off x="1441091" y="3274916"/>
            <a:ext cx="3586696"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100" dirty="0">
                <a:solidFill>
                  <a:srgbClr val="C00000"/>
                </a:solidFill>
              </a:rPr>
              <a:t>Consider periods of high-risk</a:t>
            </a:r>
            <a:endParaRPr lang="en-AU" sz="2100" dirty="0"/>
          </a:p>
        </p:txBody>
      </p:sp>
      <p:sp>
        <p:nvSpPr>
          <p:cNvPr id="9" name="TextBox 8">
            <a:extLst>
              <a:ext uri="{FF2B5EF4-FFF2-40B4-BE49-F238E27FC236}">
                <a16:creationId xmlns:a16="http://schemas.microsoft.com/office/drawing/2014/main" id="{7DF56581-81B6-4866-84F2-4326376498C3}"/>
              </a:ext>
            </a:extLst>
          </p:cNvPr>
          <p:cNvSpPr txBox="1"/>
          <p:nvPr/>
        </p:nvSpPr>
        <p:spPr>
          <a:xfrm>
            <a:off x="1449090" y="3516813"/>
            <a:ext cx="3586696"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100" dirty="0">
                <a:solidFill>
                  <a:srgbClr val="C00000"/>
                </a:solidFill>
              </a:rPr>
              <a:t>in your area</a:t>
            </a:r>
            <a:endParaRPr lang="en-AU" sz="2100" dirty="0"/>
          </a:p>
        </p:txBody>
      </p:sp>
    </p:spTree>
    <p:extLst>
      <p:ext uri="{BB962C8B-B14F-4D97-AF65-F5344CB8AC3E}">
        <p14:creationId xmlns:p14="http://schemas.microsoft.com/office/powerpoint/2010/main" val="2120455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Applying preventative chemicals</a:t>
            </a:r>
          </a:p>
        </p:txBody>
      </p:sp>
      <p:sp>
        <p:nvSpPr>
          <p:cNvPr id="3" name="Content Placeholder 2">
            <a:extLst>
              <a:ext uri="{FF2B5EF4-FFF2-40B4-BE49-F238E27FC236}">
                <a16:creationId xmlns:a16="http://schemas.microsoft.com/office/drawing/2014/main" id="{CEC75059-205D-466F-AA36-B1E492742D65}"/>
              </a:ext>
            </a:extLst>
          </p:cNvPr>
          <p:cNvSpPr>
            <a:spLocks noGrp="1"/>
          </p:cNvSpPr>
          <p:nvPr>
            <p:ph idx="1"/>
          </p:nvPr>
        </p:nvSpPr>
        <p:spPr>
          <a:xfrm>
            <a:off x="628650" y="1095148"/>
            <a:ext cx="5931638" cy="3263504"/>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1800"/>
              </a:spcAft>
              <a:buNone/>
            </a:pPr>
            <a:r>
              <a:rPr lang="en-AU" sz="2000" dirty="0"/>
              <a:t>Insecticides:</a:t>
            </a:r>
          </a:p>
          <a:p>
            <a:pPr marL="333375" indent="-333375">
              <a:lnSpc>
                <a:spcPct val="100000"/>
              </a:lnSpc>
              <a:spcBef>
                <a:spcPts val="0"/>
              </a:spcBef>
              <a:spcAft>
                <a:spcPts val="1800"/>
              </a:spcAft>
              <a:tabLst>
                <a:tab pos="218599" algn="l"/>
                <a:tab pos="488633" algn="l"/>
              </a:tabLst>
            </a:pPr>
            <a:r>
              <a:rPr lang="en-AU" sz="2000" dirty="0"/>
              <a:t>Are used in combination with other activities</a:t>
            </a:r>
          </a:p>
          <a:p>
            <a:pPr marL="333375" indent="-333375">
              <a:lnSpc>
                <a:spcPct val="100000"/>
              </a:lnSpc>
              <a:spcBef>
                <a:spcPts val="0"/>
              </a:spcBef>
              <a:spcAft>
                <a:spcPts val="1800"/>
              </a:spcAft>
              <a:tabLst>
                <a:tab pos="218599" algn="l"/>
                <a:tab pos="488633" algn="l"/>
              </a:tabLst>
            </a:pPr>
            <a:r>
              <a:rPr lang="en-AU" sz="2000" dirty="0"/>
              <a:t>Should not be relied upon alone</a:t>
            </a:r>
          </a:p>
          <a:p>
            <a:pPr marL="333375" indent="-333375">
              <a:lnSpc>
                <a:spcPct val="100000"/>
              </a:lnSpc>
              <a:spcBef>
                <a:spcPts val="0"/>
              </a:spcBef>
              <a:spcAft>
                <a:spcPts val="1800"/>
              </a:spcAft>
              <a:tabLst>
                <a:tab pos="218599" algn="l"/>
                <a:tab pos="488633" algn="l"/>
              </a:tabLst>
            </a:pPr>
            <a:r>
              <a:rPr lang="en-AU" sz="2000" dirty="0"/>
              <a:t>Can be used preventatively or as a treatment</a:t>
            </a:r>
          </a:p>
        </p:txBody>
      </p:sp>
      <p:sp>
        <p:nvSpPr>
          <p:cNvPr id="6" name="Rectangle 5">
            <a:extLst>
              <a:ext uri="{FF2B5EF4-FFF2-40B4-BE49-F238E27FC236}">
                <a16:creationId xmlns:a16="http://schemas.microsoft.com/office/drawing/2014/main" id="{8F862983-109F-49A1-BCBF-1BC185DCBD9C}"/>
              </a:ext>
            </a:extLst>
          </p:cNvPr>
          <p:cNvSpPr/>
          <p:nvPr/>
        </p:nvSpPr>
        <p:spPr>
          <a:xfrm>
            <a:off x="703031" y="3448083"/>
            <a:ext cx="4379361" cy="712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7" name="Graphic 6" descr="Warning with solid fill">
            <a:extLst>
              <a:ext uri="{FF2B5EF4-FFF2-40B4-BE49-F238E27FC236}">
                <a16:creationId xmlns:a16="http://schemas.microsoft.com/office/drawing/2014/main" id="{C4F21625-F484-4D9D-A1F3-1F18CE4E8D5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5413" y="3501098"/>
            <a:ext cx="581297" cy="581297"/>
          </a:xfrm>
          <a:prstGeom prst="rect">
            <a:avLst/>
          </a:prstGeom>
        </p:spPr>
      </p:pic>
      <p:sp>
        <p:nvSpPr>
          <p:cNvPr id="8" name="TextBox 7">
            <a:extLst>
              <a:ext uri="{FF2B5EF4-FFF2-40B4-BE49-F238E27FC236}">
                <a16:creationId xmlns:a16="http://schemas.microsoft.com/office/drawing/2014/main" id="{D7B11288-E3D0-4E64-A7DE-FBE37BB26FA4}"/>
              </a:ext>
            </a:extLst>
          </p:cNvPr>
          <p:cNvSpPr txBox="1"/>
          <p:nvPr/>
        </p:nvSpPr>
        <p:spPr>
          <a:xfrm>
            <a:off x="1441091" y="3474210"/>
            <a:ext cx="3586696"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100" dirty="0">
                <a:solidFill>
                  <a:srgbClr val="C00000"/>
                </a:solidFill>
              </a:rPr>
              <a:t>Make sure you use the right</a:t>
            </a:r>
            <a:endParaRPr lang="en-AU" sz="2100" dirty="0"/>
          </a:p>
        </p:txBody>
      </p:sp>
      <p:sp>
        <p:nvSpPr>
          <p:cNvPr id="9" name="TextBox 8">
            <a:extLst>
              <a:ext uri="{FF2B5EF4-FFF2-40B4-BE49-F238E27FC236}">
                <a16:creationId xmlns:a16="http://schemas.microsoft.com/office/drawing/2014/main" id="{FD2305C8-7657-472E-A027-42FA78A3E892}"/>
              </a:ext>
            </a:extLst>
          </p:cNvPr>
          <p:cNvSpPr txBox="1"/>
          <p:nvPr/>
        </p:nvSpPr>
        <p:spPr>
          <a:xfrm>
            <a:off x="1449090" y="3716107"/>
            <a:ext cx="3586696"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100" dirty="0">
                <a:solidFill>
                  <a:srgbClr val="C00000"/>
                </a:solidFill>
              </a:rPr>
              <a:t>chemical for the task</a:t>
            </a:r>
            <a:endParaRPr lang="en-AU" sz="2100" dirty="0"/>
          </a:p>
        </p:txBody>
      </p:sp>
    </p:spTree>
    <p:extLst>
      <p:ext uri="{BB962C8B-B14F-4D97-AF65-F5344CB8AC3E}">
        <p14:creationId xmlns:p14="http://schemas.microsoft.com/office/powerpoint/2010/main" val="3573546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BC8721-4E6E-49C3-B484-9F64C75E83E2}"/>
              </a:ext>
            </a:extLst>
          </p:cNvPr>
          <p:cNvSpPr/>
          <p:nvPr/>
        </p:nvSpPr>
        <p:spPr>
          <a:xfrm>
            <a:off x="0" y="4615543"/>
            <a:ext cx="5765074" cy="5303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a:extLst>
              <a:ext uri="{FF2B5EF4-FFF2-40B4-BE49-F238E27FC236}">
                <a16:creationId xmlns:a16="http://schemas.microsoft.com/office/drawing/2014/main" id="{F5649AAC-77A5-49DC-9C62-724B7FB04CDF}"/>
              </a:ext>
            </a:extLst>
          </p:cNvPr>
          <p:cNvSpPr/>
          <p:nvPr/>
        </p:nvSpPr>
        <p:spPr>
          <a:xfrm>
            <a:off x="5682348" y="2381"/>
            <a:ext cx="3461653" cy="5143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grpSp>
        <p:nvGrpSpPr>
          <p:cNvPr id="20" name="Group 19">
            <a:extLst>
              <a:ext uri="{FF2B5EF4-FFF2-40B4-BE49-F238E27FC236}">
                <a16:creationId xmlns:a16="http://schemas.microsoft.com/office/drawing/2014/main" id="{1F10D1F2-0F31-449D-8407-88482887258C}"/>
              </a:ext>
            </a:extLst>
          </p:cNvPr>
          <p:cNvGrpSpPr/>
          <p:nvPr/>
        </p:nvGrpSpPr>
        <p:grpSpPr>
          <a:xfrm>
            <a:off x="297182" y="654473"/>
            <a:ext cx="5087985" cy="3561590"/>
            <a:chOff x="426717" y="418010"/>
            <a:chExt cx="8098973" cy="5669281"/>
          </a:xfrm>
        </p:grpSpPr>
        <p:pic>
          <p:nvPicPr>
            <p:cNvPr id="13" name="Picture 12">
              <a:extLst>
                <a:ext uri="{FF2B5EF4-FFF2-40B4-BE49-F238E27FC236}">
                  <a16:creationId xmlns:a16="http://schemas.microsoft.com/office/drawing/2014/main" id="{D8A78E79-6A9C-47D8-8D63-E6B9520B79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72335" y="1043979"/>
              <a:ext cx="4988104" cy="4634010"/>
            </a:xfrm>
            <a:prstGeom prst="rect">
              <a:avLst/>
            </a:prstGeom>
          </p:spPr>
        </p:pic>
        <p:pic>
          <p:nvPicPr>
            <p:cNvPr id="16" name="Graphic 15" descr="Tablet with solid fill">
              <a:extLst>
                <a:ext uri="{FF2B5EF4-FFF2-40B4-BE49-F238E27FC236}">
                  <a16:creationId xmlns:a16="http://schemas.microsoft.com/office/drawing/2014/main" id="{A4B45DF9-20A9-4302-B7D6-2651907B6020}"/>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7180" t="20164" r="7206" b="19907"/>
            <a:stretch/>
          </p:blipFill>
          <p:spPr>
            <a:xfrm>
              <a:off x="426717" y="418010"/>
              <a:ext cx="8098973" cy="5669281"/>
            </a:xfrm>
            <a:prstGeom prst="rect">
              <a:avLst/>
            </a:prstGeom>
          </p:spPr>
        </p:pic>
      </p:grpSp>
      <p:sp>
        <p:nvSpPr>
          <p:cNvPr id="8" name="TextBox 7">
            <a:extLst>
              <a:ext uri="{FF2B5EF4-FFF2-40B4-BE49-F238E27FC236}">
                <a16:creationId xmlns:a16="http://schemas.microsoft.com/office/drawing/2014/main" id="{9A7CF5B3-AB77-47C9-9404-EA3D3A1CC1FE}"/>
              </a:ext>
            </a:extLst>
          </p:cNvPr>
          <p:cNvSpPr txBox="1"/>
          <p:nvPr/>
        </p:nvSpPr>
        <p:spPr>
          <a:xfrm>
            <a:off x="297182" y="4261285"/>
            <a:ext cx="5087985" cy="555793"/>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171450" algn="ctr">
              <a:lnSpc>
                <a:spcPct val="107000"/>
              </a:lnSpc>
              <a:spcAft>
                <a:spcPts val="600"/>
              </a:spcAft>
              <a:tabLst>
                <a:tab pos="218599" algn="l"/>
                <a:tab pos="488633" algn="l"/>
              </a:tabLst>
            </a:pPr>
            <a:r>
              <a:rPr lang="en-AU" sz="1200" dirty="0">
                <a:effectLst/>
                <a:latin typeface="Calibri" panose="020F0502020204030204" pitchFamily="34" charset="0"/>
                <a:ea typeface="Calibri" panose="020F0502020204030204" pitchFamily="34" charset="0"/>
                <a:cs typeface="Times New Roman" panose="02020603050405020304" pitchFamily="18" charset="0"/>
                <a:hlinkClick r:id="rId6"/>
              </a:rPr>
              <a:t>www.flyboss.com.au/sheep-goats/treatment/products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algn="ctr">
              <a:lnSpc>
                <a:spcPct val="107000"/>
              </a:lnSpc>
              <a:spcAft>
                <a:spcPts val="600"/>
              </a:spcAft>
              <a:tabLst>
                <a:tab pos="218599" algn="l"/>
                <a:tab pos="488633" algn="l"/>
              </a:tabLst>
            </a:pPr>
            <a:r>
              <a:rPr lang="en-AU" sz="1200" dirty="0">
                <a:solidFill>
                  <a:srgbClr val="000000"/>
                </a:solidFill>
                <a:effectLst/>
                <a:latin typeface="Calibri" panose="020F0502020204030204" pitchFamily="34" charset="0"/>
                <a:ea typeface="Calibri" panose="020F0502020204030204" pitchFamily="34" charset="0"/>
                <a:hlinkClick r:id="rId7"/>
              </a:rPr>
              <a:t>www.flyboss.com.au/sheep-goats/treatment/choosing-the-right-chemical</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ontent Placeholder 2">
            <a:extLst>
              <a:ext uri="{FF2B5EF4-FFF2-40B4-BE49-F238E27FC236}">
                <a16:creationId xmlns:a16="http://schemas.microsoft.com/office/drawing/2014/main" id="{C47AC108-7C28-4BEF-9384-96C3E3ABFF52}"/>
              </a:ext>
            </a:extLst>
          </p:cNvPr>
          <p:cNvSpPr txBox="1">
            <a:spLocks/>
          </p:cNvSpPr>
          <p:nvPr/>
        </p:nvSpPr>
        <p:spPr>
          <a:xfrm>
            <a:off x="5682348" y="2524261"/>
            <a:ext cx="3473389" cy="1525211"/>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lnSpc>
                <a:spcPct val="120000"/>
              </a:lnSpc>
              <a:spcBef>
                <a:spcPts val="0"/>
              </a:spcBef>
              <a:spcAft>
                <a:spcPts val="3150"/>
              </a:spcAft>
              <a:tabLst>
                <a:tab pos="218599" algn="l"/>
                <a:tab pos="488633" algn="l"/>
              </a:tabLst>
            </a:pPr>
            <a:r>
              <a:rPr lang="en-AU" sz="2100" dirty="0">
                <a:solidFill>
                  <a:schemeClr val="tx1"/>
                </a:solidFill>
              </a:rPr>
              <a:t>www.flyboss.com.au</a:t>
            </a:r>
            <a:endParaRPr lang="en-AU" sz="1013" dirty="0">
              <a:solidFill>
                <a:schemeClr val="tx1"/>
              </a:solidFill>
            </a:endParaRPr>
          </a:p>
        </p:txBody>
      </p:sp>
      <p:sp>
        <p:nvSpPr>
          <p:cNvPr id="12" name="Content Placeholder 2">
            <a:extLst>
              <a:ext uri="{FF2B5EF4-FFF2-40B4-BE49-F238E27FC236}">
                <a16:creationId xmlns:a16="http://schemas.microsoft.com/office/drawing/2014/main" id="{95474BA2-AED9-4256-B2C3-A666E48A9B5A}"/>
              </a:ext>
            </a:extLst>
          </p:cNvPr>
          <p:cNvSpPr>
            <a:spLocks noGrp="1"/>
          </p:cNvSpPr>
          <p:nvPr>
            <p:ph idx="1"/>
          </p:nvPr>
        </p:nvSpPr>
        <p:spPr>
          <a:xfrm>
            <a:off x="5765074" y="1117391"/>
            <a:ext cx="3461653" cy="1406870"/>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ctr">
              <a:lnSpc>
                <a:spcPct val="100000"/>
              </a:lnSpc>
              <a:spcBef>
                <a:spcPts val="0"/>
              </a:spcBef>
              <a:spcAft>
                <a:spcPts val="1350"/>
              </a:spcAft>
              <a:buNone/>
              <a:tabLst>
                <a:tab pos="218599" algn="l"/>
                <a:tab pos="488633" algn="l"/>
              </a:tabLst>
            </a:pPr>
            <a:r>
              <a:rPr lang="en-AU" sz="2250" b="1" dirty="0" err="1"/>
              <a:t>FlyBoss</a:t>
            </a:r>
            <a:r>
              <a:rPr lang="en-AU" sz="2250" b="1" dirty="0"/>
              <a:t> has tools to help chemical selection</a:t>
            </a:r>
          </a:p>
        </p:txBody>
      </p:sp>
    </p:spTree>
    <p:extLst>
      <p:ext uri="{BB962C8B-B14F-4D97-AF65-F5344CB8AC3E}">
        <p14:creationId xmlns:p14="http://schemas.microsoft.com/office/powerpoint/2010/main" val="573991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Applying preventative chemicals</a:t>
            </a:r>
          </a:p>
        </p:txBody>
      </p:sp>
      <p:sp>
        <p:nvSpPr>
          <p:cNvPr id="3" name="Content Placeholder 2">
            <a:extLst>
              <a:ext uri="{FF2B5EF4-FFF2-40B4-BE49-F238E27FC236}">
                <a16:creationId xmlns:a16="http://schemas.microsoft.com/office/drawing/2014/main" id="{CEC75059-205D-466F-AA36-B1E492742D65}"/>
              </a:ext>
            </a:extLst>
          </p:cNvPr>
          <p:cNvSpPr>
            <a:spLocks noGrp="1"/>
          </p:cNvSpPr>
          <p:nvPr>
            <p:ph idx="1"/>
          </p:nvPr>
        </p:nvSpPr>
        <p:spPr>
          <a:xfrm>
            <a:off x="628650" y="1086951"/>
            <a:ext cx="7635784" cy="3263504"/>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1800"/>
              </a:spcAft>
              <a:buNone/>
              <a:tabLst>
                <a:tab pos="218599" algn="l"/>
                <a:tab pos="488633" algn="l"/>
              </a:tabLst>
            </a:pPr>
            <a:r>
              <a:rPr lang="en-AU" sz="2000" dirty="0"/>
              <a:t>Points to consider when applying chemicals:</a:t>
            </a:r>
          </a:p>
          <a:p>
            <a:pPr marL="333375" lvl="0" indent="-333375">
              <a:lnSpc>
                <a:spcPct val="100000"/>
              </a:lnSpc>
              <a:spcBef>
                <a:spcPts val="0"/>
              </a:spcBef>
              <a:spcAft>
                <a:spcPts val="1800"/>
              </a:spcAft>
              <a:tabLst>
                <a:tab pos="218599" algn="l"/>
                <a:tab pos="488633" algn="l"/>
              </a:tabLst>
            </a:pPr>
            <a:r>
              <a:rPr lang="en-AU" sz="2000" dirty="0"/>
              <a:t>At least one month’s wool (approx. 10mm) for ideal chemical bond</a:t>
            </a:r>
          </a:p>
          <a:p>
            <a:pPr marL="333375" lvl="0" indent="-333375">
              <a:lnSpc>
                <a:spcPct val="100000"/>
              </a:lnSpc>
              <a:spcBef>
                <a:spcPts val="0"/>
              </a:spcBef>
              <a:spcAft>
                <a:spcPts val="1800"/>
              </a:spcAft>
              <a:tabLst>
                <a:tab pos="218599" algn="l"/>
                <a:tab pos="488633" algn="l"/>
              </a:tabLst>
            </a:pPr>
            <a:r>
              <a:rPr lang="en-AU" sz="2000" dirty="0"/>
              <a:t>Time application to extend protection</a:t>
            </a:r>
          </a:p>
          <a:p>
            <a:pPr marL="333375" lvl="0" indent="-333375">
              <a:lnSpc>
                <a:spcPct val="100000"/>
              </a:lnSpc>
              <a:spcBef>
                <a:spcPts val="0"/>
              </a:spcBef>
              <a:spcAft>
                <a:spcPts val="1800"/>
              </a:spcAft>
              <a:tabLst>
                <a:tab pos="218599" algn="l"/>
                <a:tab pos="488633" algn="l"/>
              </a:tabLst>
            </a:pPr>
            <a:r>
              <a:rPr lang="en-AU" sz="2000" dirty="0"/>
              <a:t>Check </a:t>
            </a:r>
            <a:r>
              <a:rPr lang="en-AU" sz="2000" dirty="0" err="1"/>
              <a:t>WHPs</a:t>
            </a:r>
            <a:r>
              <a:rPr lang="en-AU" sz="2000" dirty="0"/>
              <a:t> and other intervals - keep records</a:t>
            </a:r>
          </a:p>
          <a:p>
            <a:pPr marL="333375" lvl="0" indent="-333375">
              <a:lnSpc>
                <a:spcPct val="100000"/>
              </a:lnSpc>
              <a:spcBef>
                <a:spcPts val="0"/>
              </a:spcBef>
              <a:spcAft>
                <a:spcPts val="1350"/>
              </a:spcAft>
              <a:tabLst>
                <a:tab pos="218599" algn="l"/>
                <a:tab pos="488633" algn="l"/>
              </a:tabLst>
            </a:pPr>
            <a:endParaRPr lang="en-AU" sz="2000" dirty="0"/>
          </a:p>
          <a:p>
            <a:pPr marL="333375" lvl="0" indent="-333375">
              <a:lnSpc>
                <a:spcPct val="120000"/>
              </a:lnSpc>
              <a:spcBef>
                <a:spcPts val="0"/>
              </a:spcBef>
              <a:tabLst>
                <a:tab pos="218599" algn="l"/>
                <a:tab pos="488633" algn="l"/>
              </a:tabLst>
            </a:pPr>
            <a:endParaRPr lang="en-AU" sz="2000" dirty="0"/>
          </a:p>
        </p:txBody>
      </p:sp>
      <p:sp>
        <p:nvSpPr>
          <p:cNvPr id="7" name="Rectangle 6">
            <a:extLst>
              <a:ext uri="{FF2B5EF4-FFF2-40B4-BE49-F238E27FC236}">
                <a16:creationId xmlns:a16="http://schemas.microsoft.com/office/drawing/2014/main" id="{88BF3621-5803-4395-BC8B-46F3D76CE559}"/>
              </a:ext>
            </a:extLst>
          </p:cNvPr>
          <p:cNvSpPr/>
          <p:nvPr/>
        </p:nvSpPr>
        <p:spPr>
          <a:xfrm>
            <a:off x="703031" y="3448083"/>
            <a:ext cx="4379361" cy="712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8" name="Graphic 7" descr="Warning with solid fill">
            <a:extLst>
              <a:ext uri="{FF2B5EF4-FFF2-40B4-BE49-F238E27FC236}">
                <a16:creationId xmlns:a16="http://schemas.microsoft.com/office/drawing/2014/main" id="{0748E5A2-AAEC-45EE-98B5-CED27D55AE2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5413" y="3501098"/>
            <a:ext cx="581297" cy="581297"/>
          </a:xfrm>
          <a:prstGeom prst="rect">
            <a:avLst/>
          </a:prstGeom>
        </p:spPr>
      </p:pic>
      <p:sp>
        <p:nvSpPr>
          <p:cNvPr id="9" name="TextBox 8">
            <a:extLst>
              <a:ext uri="{FF2B5EF4-FFF2-40B4-BE49-F238E27FC236}">
                <a16:creationId xmlns:a16="http://schemas.microsoft.com/office/drawing/2014/main" id="{F084AA93-DD48-4591-B852-D9BDECC03625}"/>
              </a:ext>
            </a:extLst>
          </p:cNvPr>
          <p:cNvSpPr txBox="1"/>
          <p:nvPr/>
        </p:nvSpPr>
        <p:spPr>
          <a:xfrm>
            <a:off x="1441091" y="3474210"/>
            <a:ext cx="3796734"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100" dirty="0">
                <a:solidFill>
                  <a:srgbClr val="C00000"/>
                </a:solidFill>
              </a:rPr>
              <a:t>If protection period is reducing</a:t>
            </a:r>
            <a:endParaRPr lang="en-AU" sz="2100" dirty="0"/>
          </a:p>
        </p:txBody>
      </p:sp>
      <p:sp>
        <p:nvSpPr>
          <p:cNvPr id="13" name="TextBox 12">
            <a:extLst>
              <a:ext uri="{FF2B5EF4-FFF2-40B4-BE49-F238E27FC236}">
                <a16:creationId xmlns:a16="http://schemas.microsoft.com/office/drawing/2014/main" id="{DF4ADC7C-675B-4290-80F9-E29C2EEA7F07}"/>
              </a:ext>
            </a:extLst>
          </p:cNvPr>
          <p:cNvSpPr txBox="1"/>
          <p:nvPr/>
        </p:nvSpPr>
        <p:spPr>
          <a:xfrm>
            <a:off x="1449090" y="3716107"/>
            <a:ext cx="3586696"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100" dirty="0">
                <a:solidFill>
                  <a:srgbClr val="C00000"/>
                </a:solidFill>
              </a:rPr>
              <a:t>consider a fly resistance test</a:t>
            </a:r>
            <a:endParaRPr lang="en-AU" sz="2100" dirty="0"/>
          </a:p>
        </p:txBody>
      </p:sp>
    </p:spTree>
    <p:extLst>
      <p:ext uri="{BB962C8B-B14F-4D97-AF65-F5344CB8AC3E}">
        <p14:creationId xmlns:p14="http://schemas.microsoft.com/office/powerpoint/2010/main" val="2801003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reeform 6">
            <a:extLst>
              <a:ext uri="{FF2B5EF4-FFF2-40B4-BE49-F238E27FC236}">
                <a16:creationId xmlns:a16="http://schemas.microsoft.com/office/drawing/2014/main" id="{847CB6C1-0332-4582-B7FC-B72B14D64AE2}"/>
              </a:ext>
            </a:extLst>
          </p:cNvPr>
          <p:cNvSpPr>
            <a:spLocks noChangeArrowheads="1"/>
          </p:cNvSpPr>
          <p:nvPr/>
        </p:nvSpPr>
        <p:spPr bwMode="auto">
          <a:xfrm>
            <a:off x="6383793" y="2256563"/>
            <a:ext cx="983410" cy="501404"/>
          </a:xfrm>
          <a:custGeom>
            <a:avLst/>
            <a:gdLst>
              <a:gd name="T0" fmla="*/ 14 w 2923"/>
              <a:gd name="T1" fmla="*/ 1465 h 1466"/>
              <a:gd name="T2" fmla="*/ 0 w 2923"/>
              <a:gd name="T3" fmla="*/ 1438 h 1466"/>
              <a:gd name="T4" fmla="*/ 2908 w 2923"/>
              <a:gd name="T5" fmla="*/ 0 h 1466"/>
              <a:gd name="T6" fmla="*/ 2922 w 2923"/>
              <a:gd name="T7" fmla="*/ 28 h 1466"/>
              <a:gd name="T8" fmla="*/ 14 w 2923"/>
              <a:gd name="T9" fmla="*/ 1465 h 1466"/>
            </a:gdLst>
            <a:ahLst/>
            <a:cxnLst>
              <a:cxn ang="0">
                <a:pos x="T0" y="T1"/>
              </a:cxn>
              <a:cxn ang="0">
                <a:pos x="T2" y="T3"/>
              </a:cxn>
              <a:cxn ang="0">
                <a:pos x="T4" y="T5"/>
              </a:cxn>
              <a:cxn ang="0">
                <a:pos x="T6" y="T7"/>
              </a:cxn>
              <a:cxn ang="0">
                <a:pos x="T8" y="T9"/>
              </a:cxn>
            </a:cxnLst>
            <a:rect l="0" t="0" r="r" b="b"/>
            <a:pathLst>
              <a:path w="2923" h="1466">
                <a:moveTo>
                  <a:pt x="14" y="1465"/>
                </a:moveTo>
                <a:lnTo>
                  <a:pt x="0" y="1438"/>
                </a:lnTo>
                <a:lnTo>
                  <a:pt x="2908" y="0"/>
                </a:lnTo>
                <a:lnTo>
                  <a:pt x="2922" y="28"/>
                </a:lnTo>
                <a:lnTo>
                  <a:pt x="14" y="1465"/>
                </a:lnTo>
              </a:path>
            </a:pathLst>
          </a:custGeom>
          <a:solidFill>
            <a:schemeClr val="tx1"/>
          </a:solidFill>
          <a:ln>
            <a:solidFill>
              <a:schemeClr val="tx1"/>
            </a:solid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13" name="Freeform 4">
            <a:extLst>
              <a:ext uri="{FF2B5EF4-FFF2-40B4-BE49-F238E27FC236}">
                <a16:creationId xmlns:a16="http://schemas.microsoft.com/office/drawing/2014/main" id="{B6DB6FEF-15B7-432C-8144-675CCA10E0F7}"/>
              </a:ext>
            </a:extLst>
          </p:cNvPr>
          <p:cNvSpPr>
            <a:spLocks noChangeArrowheads="1"/>
          </p:cNvSpPr>
          <p:nvPr/>
        </p:nvSpPr>
        <p:spPr bwMode="auto">
          <a:xfrm>
            <a:off x="5043652" y="2272327"/>
            <a:ext cx="703233" cy="324206"/>
          </a:xfrm>
          <a:custGeom>
            <a:avLst/>
            <a:gdLst>
              <a:gd name="T0" fmla="*/ 2908 w 2924"/>
              <a:gd name="T1" fmla="*/ 1465 h 1466"/>
              <a:gd name="T2" fmla="*/ 0 w 2924"/>
              <a:gd name="T3" fmla="*/ 28 h 1466"/>
              <a:gd name="T4" fmla="*/ 14 w 2924"/>
              <a:gd name="T5" fmla="*/ 0 h 1466"/>
              <a:gd name="T6" fmla="*/ 2923 w 2924"/>
              <a:gd name="T7" fmla="*/ 1438 h 1466"/>
              <a:gd name="T8" fmla="*/ 2908 w 2924"/>
              <a:gd name="T9" fmla="*/ 1465 h 1466"/>
            </a:gdLst>
            <a:ahLst/>
            <a:cxnLst>
              <a:cxn ang="0">
                <a:pos x="T0" y="T1"/>
              </a:cxn>
              <a:cxn ang="0">
                <a:pos x="T2" y="T3"/>
              </a:cxn>
              <a:cxn ang="0">
                <a:pos x="T4" y="T5"/>
              </a:cxn>
              <a:cxn ang="0">
                <a:pos x="T6" y="T7"/>
              </a:cxn>
              <a:cxn ang="0">
                <a:pos x="T8" y="T9"/>
              </a:cxn>
            </a:cxnLst>
            <a:rect l="0" t="0" r="r" b="b"/>
            <a:pathLst>
              <a:path w="2924" h="1466">
                <a:moveTo>
                  <a:pt x="2908" y="1465"/>
                </a:moveTo>
                <a:lnTo>
                  <a:pt x="0" y="28"/>
                </a:lnTo>
                <a:lnTo>
                  <a:pt x="14" y="0"/>
                </a:lnTo>
                <a:lnTo>
                  <a:pt x="2923" y="1438"/>
                </a:lnTo>
                <a:lnTo>
                  <a:pt x="2908" y="1465"/>
                </a:lnTo>
              </a:path>
            </a:pathLst>
          </a:custGeom>
          <a:solidFill>
            <a:schemeClr val="tx1"/>
          </a:solidFill>
          <a:ln>
            <a:solidFill>
              <a:schemeClr val="tx1"/>
            </a:solid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grpSp>
        <p:nvGrpSpPr>
          <p:cNvPr id="4" name="Group 3">
            <a:extLst>
              <a:ext uri="{FF2B5EF4-FFF2-40B4-BE49-F238E27FC236}">
                <a16:creationId xmlns:a16="http://schemas.microsoft.com/office/drawing/2014/main" id="{986B54F2-BE51-4622-AB60-357DDD98CACF}"/>
              </a:ext>
            </a:extLst>
          </p:cNvPr>
          <p:cNvGrpSpPr/>
          <p:nvPr/>
        </p:nvGrpSpPr>
        <p:grpSpPr>
          <a:xfrm>
            <a:off x="6914832" y="1123254"/>
            <a:ext cx="1721323" cy="1909551"/>
            <a:chOff x="9219776" y="2359978"/>
            <a:chExt cx="2295097" cy="2546068"/>
          </a:xfrm>
        </p:grpSpPr>
        <p:sp>
          <p:nvSpPr>
            <p:cNvPr id="70" name="Freeform 27">
              <a:extLst>
                <a:ext uri="{FF2B5EF4-FFF2-40B4-BE49-F238E27FC236}">
                  <a16:creationId xmlns:a16="http://schemas.microsoft.com/office/drawing/2014/main" id="{50AE842B-A847-48F6-BCD5-07F722FA715A}"/>
                </a:ext>
              </a:extLst>
            </p:cNvPr>
            <p:cNvSpPr>
              <a:spLocks noChangeArrowheads="1"/>
            </p:cNvSpPr>
            <p:nvPr/>
          </p:nvSpPr>
          <p:spPr bwMode="auto">
            <a:xfrm>
              <a:off x="11457298" y="3637591"/>
              <a:ext cx="43867" cy="172724"/>
            </a:xfrm>
            <a:custGeom>
              <a:avLst/>
              <a:gdLst>
                <a:gd name="T0" fmla="*/ 68 w 70"/>
                <a:gd name="T1" fmla="*/ 10 h 278"/>
                <a:gd name="T2" fmla="*/ 68 w 70"/>
                <a:gd name="T3" fmla="*/ 12 h 278"/>
                <a:gd name="T4" fmla="*/ 64 w 70"/>
                <a:gd name="T5" fmla="*/ 22 h 278"/>
                <a:gd name="T6" fmla="*/ 63 w 70"/>
                <a:gd name="T7" fmla="*/ 25 h 278"/>
                <a:gd name="T8" fmla="*/ 60 w 70"/>
                <a:gd name="T9" fmla="*/ 32 h 278"/>
                <a:gd name="T10" fmla="*/ 57 w 70"/>
                <a:gd name="T11" fmla="*/ 36 h 278"/>
                <a:gd name="T12" fmla="*/ 53 w 70"/>
                <a:gd name="T13" fmla="*/ 42 h 278"/>
                <a:gd name="T14" fmla="*/ 49 w 70"/>
                <a:gd name="T15" fmla="*/ 47 h 278"/>
                <a:gd name="T16" fmla="*/ 44 w 70"/>
                <a:gd name="T17" fmla="*/ 52 h 278"/>
                <a:gd name="T18" fmla="*/ 39 w 70"/>
                <a:gd name="T19" fmla="*/ 57 h 278"/>
                <a:gd name="T20" fmla="*/ 32 w 70"/>
                <a:gd name="T21" fmla="*/ 63 h 278"/>
                <a:gd name="T22" fmla="*/ 30 w 70"/>
                <a:gd name="T23" fmla="*/ 65 h 278"/>
                <a:gd name="T24" fmla="*/ 17 w 70"/>
                <a:gd name="T25" fmla="*/ 73 h 278"/>
                <a:gd name="T26" fmla="*/ 15 w 70"/>
                <a:gd name="T27" fmla="*/ 75 h 278"/>
                <a:gd name="T28" fmla="*/ 0 w 70"/>
                <a:gd name="T29" fmla="*/ 82 h 278"/>
                <a:gd name="T30" fmla="*/ 0 w 70"/>
                <a:gd name="T31" fmla="*/ 277 h 278"/>
                <a:gd name="T32" fmla="*/ 15 w 70"/>
                <a:gd name="T33" fmla="*/ 268 h 278"/>
                <a:gd name="T34" fmla="*/ 17 w 70"/>
                <a:gd name="T35" fmla="*/ 267 h 278"/>
                <a:gd name="T36" fmla="*/ 20 w 70"/>
                <a:gd name="T37" fmla="*/ 266 h 278"/>
                <a:gd name="T38" fmla="*/ 30 w 70"/>
                <a:gd name="T39" fmla="*/ 259 h 278"/>
                <a:gd name="T40" fmla="*/ 32 w 70"/>
                <a:gd name="T41" fmla="*/ 258 h 278"/>
                <a:gd name="T42" fmla="*/ 36 w 70"/>
                <a:gd name="T43" fmla="*/ 254 h 278"/>
                <a:gd name="T44" fmla="*/ 39 w 70"/>
                <a:gd name="T45" fmla="*/ 251 h 278"/>
                <a:gd name="T46" fmla="*/ 44 w 70"/>
                <a:gd name="T47" fmla="*/ 246 h 278"/>
                <a:gd name="T48" fmla="*/ 47 w 70"/>
                <a:gd name="T49" fmla="*/ 243 h 278"/>
                <a:gd name="T50" fmla="*/ 49 w 70"/>
                <a:gd name="T51" fmla="*/ 240 h 278"/>
                <a:gd name="T52" fmla="*/ 53 w 70"/>
                <a:gd name="T53" fmla="*/ 236 h 278"/>
                <a:gd name="T54" fmla="*/ 55 w 70"/>
                <a:gd name="T55" fmla="*/ 234 h 278"/>
                <a:gd name="T56" fmla="*/ 57 w 70"/>
                <a:gd name="T57" fmla="*/ 230 h 278"/>
                <a:gd name="T58" fmla="*/ 60 w 70"/>
                <a:gd name="T59" fmla="*/ 226 h 278"/>
                <a:gd name="T60" fmla="*/ 61 w 70"/>
                <a:gd name="T61" fmla="*/ 225 h 278"/>
                <a:gd name="T62" fmla="*/ 63 w 70"/>
                <a:gd name="T63" fmla="*/ 219 h 278"/>
                <a:gd name="T64" fmla="*/ 64 w 70"/>
                <a:gd name="T65" fmla="*/ 216 h 278"/>
                <a:gd name="T66" fmla="*/ 64 w 70"/>
                <a:gd name="T67" fmla="*/ 215 h 278"/>
                <a:gd name="T68" fmla="*/ 68 w 70"/>
                <a:gd name="T69" fmla="*/ 206 h 278"/>
                <a:gd name="T70" fmla="*/ 68 w 70"/>
                <a:gd name="T71" fmla="*/ 204 h 278"/>
                <a:gd name="T72" fmla="*/ 69 w 70"/>
                <a:gd name="T73" fmla="*/ 196 h 278"/>
                <a:gd name="T74" fmla="*/ 69 w 70"/>
                <a:gd name="T75" fmla="*/ 195 h 278"/>
                <a:gd name="T76" fmla="*/ 69 w 70"/>
                <a:gd name="T77" fmla="*/ 0 h 278"/>
                <a:gd name="T78" fmla="*/ 68 w 70"/>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278">
                  <a:moveTo>
                    <a:pt x="68" y="10"/>
                  </a:moveTo>
                  <a:cubicBezTo>
                    <a:pt x="68" y="10"/>
                    <a:pt x="68" y="11"/>
                    <a:pt x="68" y="12"/>
                  </a:cubicBezTo>
                  <a:cubicBezTo>
                    <a:pt x="67" y="15"/>
                    <a:pt x="66" y="19"/>
                    <a:pt x="64" y="22"/>
                  </a:cubicBezTo>
                  <a:cubicBezTo>
                    <a:pt x="64" y="23"/>
                    <a:pt x="63" y="24"/>
                    <a:pt x="63" y="25"/>
                  </a:cubicBezTo>
                  <a:cubicBezTo>
                    <a:pt x="62" y="28"/>
                    <a:pt x="61" y="30"/>
                    <a:pt x="60" y="32"/>
                  </a:cubicBezTo>
                  <a:cubicBezTo>
                    <a:pt x="59" y="33"/>
                    <a:pt x="58" y="34"/>
                    <a:pt x="57" y="36"/>
                  </a:cubicBezTo>
                  <a:cubicBezTo>
                    <a:pt x="56" y="38"/>
                    <a:pt x="54" y="40"/>
                    <a:pt x="53" y="42"/>
                  </a:cubicBezTo>
                  <a:cubicBezTo>
                    <a:pt x="52" y="43"/>
                    <a:pt x="51" y="45"/>
                    <a:pt x="49" y="47"/>
                  </a:cubicBezTo>
                  <a:cubicBezTo>
                    <a:pt x="47" y="48"/>
                    <a:pt x="46" y="50"/>
                    <a:pt x="44" y="52"/>
                  </a:cubicBezTo>
                  <a:cubicBezTo>
                    <a:pt x="42" y="53"/>
                    <a:pt x="41" y="55"/>
                    <a:pt x="39" y="57"/>
                  </a:cubicBezTo>
                  <a:cubicBezTo>
                    <a:pt x="36" y="59"/>
                    <a:pt x="34" y="61"/>
                    <a:pt x="32" y="63"/>
                  </a:cubicBezTo>
                  <a:cubicBezTo>
                    <a:pt x="31" y="64"/>
                    <a:pt x="30" y="64"/>
                    <a:pt x="30" y="65"/>
                  </a:cubicBezTo>
                  <a:cubicBezTo>
                    <a:pt x="26" y="67"/>
                    <a:pt x="22" y="70"/>
                    <a:pt x="17" y="73"/>
                  </a:cubicBezTo>
                  <a:cubicBezTo>
                    <a:pt x="17" y="73"/>
                    <a:pt x="16" y="74"/>
                    <a:pt x="15" y="75"/>
                  </a:cubicBezTo>
                  <a:cubicBezTo>
                    <a:pt x="10" y="77"/>
                    <a:pt x="6" y="80"/>
                    <a:pt x="0" y="82"/>
                  </a:cubicBezTo>
                  <a:lnTo>
                    <a:pt x="0" y="277"/>
                  </a:lnTo>
                  <a:cubicBezTo>
                    <a:pt x="6" y="274"/>
                    <a:pt x="10" y="272"/>
                    <a:pt x="15" y="268"/>
                  </a:cubicBezTo>
                  <a:cubicBezTo>
                    <a:pt x="16" y="268"/>
                    <a:pt x="17" y="267"/>
                    <a:pt x="17" y="267"/>
                  </a:cubicBezTo>
                  <a:cubicBezTo>
                    <a:pt x="19" y="267"/>
                    <a:pt x="19" y="266"/>
                    <a:pt x="20" y="266"/>
                  </a:cubicBezTo>
                  <a:cubicBezTo>
                    <a:pt x="23" y="263"/>
                    <a:pt x="27" y="261"/>
                    <a:pt x="30" y="259"/>
                  </a:cubicBezTo>
                  <a:cubicBezTo>
                    <a:pt x="30" y="258"/>
                    <a:pt x="31" y="258"/>
                    <a:pt x="32" y="258"/>
                  </a:cubicBezTo>
                  <a:cubicBezTo>
                    <a:pt x="33" y="256"/>
                    <a:pt x="35" y="255"/>
                    <a:pt x="36" y="254"/>
                  </a:cubicBezTo>
                  <a:cubicBezTo>
                    <a:pt x="37" y="253"/>
                    <a:pt x="38" y="252"/>
                    <a:pt x="39" y="251"/>
                  </a:cubicBezTo>
                  <a:cubicBezTo>
                    <a:pt x="41" y="250"/>
                    <a:pt x="42" y="248"/>
                    <a:pt x="44" y="246"/>
                  </a:cubicBezTo>
                  <a:cubicBezTo>
                    <a:pt x="45" y="245"/>
                    <a:pt x="46" y="245"/>
                    <a:pt x="47" y="243"/>
                  </a:cubicBezTo>
                  <a:cubicBezTo>
                    <a:pt x="47" y="243"/>
                    <a:pt x="49" y="242"/>
                    <a:pt x="49" y="240"/>
                  </a:cubicBezTo>
                  <a:cubicBezTo>
                    <a:pt x="51" y="239"/>
                    <a:pt x="52" y="238"/>
                    <a:pt x="53" y="236"/>
                  </a:cubicBezTo>
                  <a:cubicBezTo>
                    <a:pt x="53" y="236"/>
                    <a:pt x="54" y="235"/>
                    <a:pt x="55" y="234"/>
                  </a:cubicBezTo>
                  <a:cubicBezTo>
                    <a:pt x="55" y="232"/>
                    <a:pt x="57" y="231"/>
                    <a:pt x="57" y="230"/>
                  </a:cubicBezTo>
                  <a:cubicBezTo>
                    <a:pt x="58" y="229"/>
                    <a:pt x="59" y="227"/>
                    <a:pt x="60" y="226"/>
                  </a:cubicBezTo>
                  <a:cubicBezTo>
                    <a:pt x="60" y="226"/>
                    <a:pt x="60" y="225"/>
                    <a:pt x="61" y="225"/>
                  </a:cubicBezTo>
                  <a:cubicBezTo>
                    <a:pt x="62" y="223"/>
                    <a:pt x="62" y="221"/>
                    <a:pt x="63" y="219"/>
                  </a:cubicBezTo>
                  <a:cubicBezTo>
                    <a:pt x="63" y="219"/>
                    <a:pt x="64" y="217"/>
                    <a:pt x="64" y="216"/>
                  </a:cubicBezTo>
                  <a:lnTo>
                    <a:pt x="64" y="215"/>
                  </a:lnTo>
                  <a:cubicBezTo>
                    <a:pt x="66" y="212"/>
                    <a:pt x="67" y="209"/>
                    <a:pt x="68" y="206"/>
                  </a:cubicBezTo>
                  <a:cubicBezTo>
                    <a:pt x="68" y="206"/>
                    <a:pt x="68" y="205"/>
                    <a:pt x="68" y="204"/>
                  </a:cubicBezTo>
                  <a:cubicBezTo>
                    <a:pt x="68" y="202"/>
                    <a:pt x="68" y="199"/>
                    <a:pt x="69" y="196"/>
                  </a:cubicBezTo>
                  <a:cubicBezTo>
                    <a:pt x="69" y="195"/>
                    <a:pt x="69" y="195"/>
                    <a:pt x="69" y="195"/>
                  </a:cubicBezTo>
                  <a:lnTo>
                    <a:pt x="69" y="0"/>
                  </a:lnTo>
                  <a:cubicBezTo>
                    <a:pt x="69" y="4"/>
                    <a:pt x="68" y="7"/>
                    <a:pt x="68" y="10"/>
                  </a:cubicBezTo>
                </a:path>
              </a:pathLst>
            </a:custGeom>
            <a:solidFill>
              <a:schemeClr val="bg1">
                <a:lumMod val="6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71" name="Freeform 29">
              <a:extLst>
                <a:ext uri="{FF2B5EF4-FFF2-40B4-BE49-F238E27FC236}">
                  <a16:creationId xmlns:a16="http://schemas.microsoft.com/office/drawing/2014/main" id="{D5A1524B-395D-4932-8F86-E101BF4F94E3}"/>
                </a:ext>
              </a:extLst>
            </p:cNvPr>
            <p:cNvSpPr>
              <a:spLocks noChangeArrowheads="1"/>
            </p:cNvSpPr>
            <p:nvPr/>
          </p:nvSpPr>
          <p:spPr bwMode="auto">
            <a:xfrm>
              <a:off x="9521687" y="3637591"/>
              <a:ext cx="43867" cy="172724"/>
            </a:xfrm>
            <a:custGeom>
              <a:avLst/>
              <a:gdLst>
                <a:gd name="T0" fmla="*/ 0 w 70"/>
                <a:gd name="T1" fmla="*/ 195 h 278"/>
                <a:gd name="T2" fmla="*/ 0 w 70"/>
                <a:gd name="T3" fmla="*/ 0 h 278"/>
                <a:gd name="T4" fmla="*/ 69 w 70"/>
                <a:gd name="T5" fmla="*/ 82 h 278"/>
                <a:gd name="T6" fmla="*/ 69 w 70"/>
                <a:gd name="T7" fmla="*/ 277 h 278"/>
                <a:gd name="T8" fmla="*/ 0 w 70"/>
                <a:gd name="T9" fmla="*/ 195 h 278"/>
              </a:gdLst>
              <a:ahLst/>
              <a:cxnLst>
                <a:cxn ang="0">
                  <a:pos x="T0" y="T1"/>
                </a:cxn>
                <a:cxn ang="0">
                  <a:pos x="T2" y="T3"/>
                </a:cxn>
                <a:cxn ang="0">
                  <a:pos x="T4" y="T5"/>
                </a:cxn>
                <a:cxn ang="0">
                  <a:pos x="T6" y="T7"/>
                </a:cxn>
                <a:cxn ang="0">
                  <a:pos x="T8" y="T9"/>
                </a:cxn>
              </a:cxnLst>
              <a:rect l="0" t="0" r="r" b="b"/>
              <a:pathLst>
                <a:path w="70" h="278">
                  <a:moveTo>
                    <a:pt x="0" y="195"/>
                  </a:moveTo>
                  <a:lnTo>
                    <a:pt x="0" y="0"/>
                  </a:lnTo>
                  <a:cubicBezTo>
                    <a:pt x="0" y="30"/>
                    <a:pt x="23" y="59"/>
                    <a:pt x="69" y="82"/>
                  </a:cubicBezTo>
                  <a:lnTo>
                    <a:pt x="69" y="277"/>
                  </a:lnTo>
                  <a:cubicBezTo>
                    <a:pt x="23" y="254"/>
                    <a:pt x="0" y="224"/>
                    <a:pt x="0" y="195"/>
                  </a:cubicBezTo>
                </a:path>
              </a:pathLst>
            </a:custGeom>
            <a:solidFill>
              <a:schemeClr val="bg1">
                <a:lumMod val="6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72" name="Freeform 30">
              <a:extLst>
                <a:ext uri="{FF2B5EF4-FFF2-40B4-BE49-F238E27FC236}">
                  <a16:creationId xmlns:a16="http://schemas.microsoft.com/office/drawing/2014/main" id="{709266EE-8F31-4E2E-B750-7A17195C8782}"/>
                </a:ext>
              </a:extLst>
            </p:cNvPr>
            <p:cNvSpPr>
              <a:spLocks noChangeArrowheads="1"/>
            </p:cNvSpPr>
            <p:nvPr/>
          </p:nvSpPr>
          <p:spPr bwMode="auto">
            <a:xfrm>
              <a:off x="10612867" y="3686940"/>
              <a:ext cx="844431" cy="542848"/>
            </a:xfrm>
            <a:custGeom>
              <a:avLst/>
              <a:gdLst>
                <a:gd name="T0" fmla="*/ 1358 w 1359"/>
                <a:gd name="T1" fmla="*/ 0 h 875"/>
                <a:gd name="T2" fmla="*/ 1358 w 1359"/>
                <a:gd name="T3" fmla="*/ 195 h 875"/>
                <a:gd name="T4" fmla="*/ 0 w 1359"/>
                <a:gd name="T5" fmla="*/ 874 h 875"/>
                <a:gd name="T6" fmla="*/ 0 w 1359"/>
                <a:gd name="T7" fmla="*/ 679 h 875"/>
                <a:gd name="T8" fmla="*/ 1358 w 1359"/>
                <a:gd name="T9" fmla="*/ 0 h 875"/>
              </a:gdLst>
              <a:ahLst/>
              <a:cxnLst>
                <a:cxn ang="0">
                  <a:pos x="T0" y="T1"/>
                </a:cxn>
                <a:cxn ang="0">
                  <a:pos x="T2" y="T3"/>
                </a:cxn>
                <a:cxn ang="0">
                  <a:pos x="T4" y="T5"/>
                </a:cxn>
                <a:cxn ang="0">
                  <a:pos x="T6" y="T7"/>
                </a:cxn>
                <a:cxn ang="0">
                  <a:pos x="T8" y="T9"/>
                </a:cxn>
              </a:cxnLst>
              <a:rect l="0" t="0" r="r" b="b"/>
              <a:pathLst>
                <a:path w="1359" h="875">
                  <a:moveTo>
                    <a:pt x="1358" y="0"/>
                  </a:moveTo>
                  <a:lnTo>
                    <a:pt x="1358" y="195"/>
                  </a:lnTo>
                  <a:lnTo>
                    <a:pt x="0" y="874"/>
                  </a:lnTo>
                  <a:lnTo>
                    <a:pt x="0" y="679"/>
                  </a:lnTo>
                  <a:lnTo>
                    <a:pt x="1358" y="0"/>
                  </a:lnTo>
                </a:path>
              </a:pathLst>
            </a:custGeom>
            <a:solidFill>
              <a:schemeClr val="bg1">
                <a:lumMod val="7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73" name="Freeform 31">
              <a:extLst>
                <a:ext uri="{FF2B5EF4-FFF2-40B4-BE49-F238E27FC236}">
                  <a16:creationId xmlns:a16="http://schemas.microsoft.com/office/drawing/2014/main" id="{010F1BB9-C054-405B-A426-73927B538016}"/>
                </a:ext>
              </a:extLst>
            </p:cNvPr>
            <p:cNvSpPr>
              <a:spLocks noChangeArrowheads="1"/>
            </p:cNvSpPr>
            <p:nvPr/>
          </p:nvSpPr>
          <p:spPr bwMode="auto">
            <a:xfrm>
              <a:off x="9565553" y="3686940"/>
              <a:ext cx="844431" cy="542848"/>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74" name="Freeform 32">
              <a:extLst>
                <a:ext uri="{FF2B5EF4-FFF2-40B4-BE49-F238E27FC236}">
                  <a16:creationId xmlns:a16="http://schemas.microsoft.com/office/drawing/2014/main" id="{0A21960A-308A-4F9D-813E-99AD878C154F}"/>
                </a:ext>
              </a:extLst>
            </p:cNvPr>
            <p:cNvSpPr>
              <a:spLocks noChangeArrowheads="1"/>
            </p:cNvSpPr>
            <p:nvPr/>
          </p:nvSpPr>
          <p:spPr bwMode="auto">
            <a:xfrm>
              <a:off x="9507979" y="3144093"/>
              <a:ext cx="2006894" cy="989738"/>
            </a:xfrm>
            <a:custGeom>
              <a:avLst/>
              <a:gdLst>
                <a:gd name="T0" fmla="*/ 1613 w 3227"/>
                <a:gd name="T1" fmla="*/ 0 h 1592"/>
                <a:gd name="T2" fmla="*/ 1777 w 3227"/>
                <a:gd name="T3" fmla="*/ 34 h 1592"/>
                <a:gd name="T4" fmla="*/ 3135 w 3227"/>
                <a:gd name="T5" fmla="*/ 713 h 1592"/>
                <a:gd name="T6" fmla="*/ 3135 w 3227"/>
                <a:gd name="T7" fmla="*/ 877 h 1592"/>
                <a:gd name="T8" fmla="*/ 1777 w 3227"/>
                <a:gd name="T9" fmla="*/ 1556 h 1592"/>
                <a:gd name="T10" fmla="*/ 1613 w 3227"/>
                <a:gd name="T11" fmla="*/ 1591 h 1592"/>
                <a:gd name="T12" fmla="*/ 1449 w 3227"/>
                <a:gd name="T13" fmla="*/ 1556 h 1592"/>
                <a:gd name="T14" fmla="*/ 91 w 3227"/>
                <a:gd name="T15" fmla="*/ 877 h 1592"/>
                <a:gd name="T16" fmla="*/ 91 w 3227"/>
                <a:gd name="T17" fmla="*/ 713 h 1592"/>
                <a:gd name="T18" fmla="*/ 1449 w 3227"/>
                <a:gd name="T19" fmla="*/ 34 h 1592"/>
                <a:gd name="T20" fmla="*/ 1613 w 3227"/>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2">
                  <a:moveTo>
                    <a:pt x="1613" y="0"/>
                  </a:moveTo>
                  <a:cubicBezTo>
                    <a:pt x="1672" y="0"/>
                    <a:pt x="1732" y="12"/>
                    <a:pt x="1777" y="34"/>
                  </a:cubicBezTo>
                  <a:lnTo>
                    <a:pt x="3135" y="713"/>
                  </a:lnTo>
                  <a:cubicBezTo>
                    <a:pt x="3226" y="758"/>
                    <a:pt x="3226" y="832"/>
                    <a:pt x="3135" y="877"/>
                  </a:cubicBezTo>
                  <a:lnTo>
                    <a:pt x="1777" y="1556"/>
                  </a:lnTo>
                  <a:cubicBezTo>
                    <a:pt x="1732" y="1579"/>
                    <a:pt x="1672" y="1591"/>
                    <a:pt x="1613" y="1591"/>
                  </a:cubicBezTo>
                  <a:cubicBezTo>
                    <a:pt x="1554" y="1591"/>
                    <a:pt x="1494" y="1579"/>
                    <a:pt x="1449" y="1556"/>
                  </a:cubicBezTo>
                  <a:lnTo>
                    <a:pt x="91" y="877"/>
                  </a:lnTo>
                  <a:cubicBezTo>
                    <a:pt x="0" y="832"/>
                    <a:pt x="0" y="758"/>
                    <a:pt x="91" y="713"/>
                  </a:cubicBezTo>
                  <a:lnTo>
                    <a:pt x="1449" y="34"/>
                  </a:lnTo>
                  <a:cubicBezTo>
                    <a:pt x="1494" y="12"/>
                    <a:pt x="1554" y="0"/>
                    <a:pt x="1613" y="0"/>
                  </a:cubicBezTo>
                </a:path>
              </a:pathLst>
            </a:custGeom>
            <a:solidFill>
              <a:schemeClr val="bg1">
                <a:lumMod val="9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75" name="Freeform 33">
              <a:extLst>
                <a:ext uri="{FF2B5EF4-FFF2-40B4-BE49-F238E27FC236}">
                  <a16:creationId xmlns:a16="http://schemas.microsoft.com/office/drawing/2014/main" id="{B3A810B3-3BB6-4F4E-A7DB-7A36D82E4D67}"/>
                </a:ext>
              </a:extLst>
            </p:cNvPr>
            <p:cNvSpPr>
              <a:spLocks noChangeArrowheads="1"/>
            </p:cNvSpPr>
            <p:nvPr/>
          </p:nvSpPr>
          <p:spPr bwMode="auto">
            <a:xfrm>
              <a:off x="10409984" y="4109156"/>
              <a:ext cx="205625" cy="142566"/>
            </a:xfrm>
            <a:custGeom>
              <a:avLst/>
              <a:gdLst>
                <a:gd name="T0" fmla="*/ 300 w 329"/>
                <a:gd name="T1" fmla="*/ 12 h 230"/>
                <a:gd name="T2" fmla="*/ 275 w 329"/>
                <a:gd name="T3" fmla="*/ 20 h 230"/>
                <a:gd name="T4" fmla="*/ 254 w 329"/>
                <a:gd name="T5" fmla="*/ 26 h 230"/>
                <a:gd name="T6" fmla="*/ 230 w 329"/>
                <a:gd name="T7" fmla="*/ 30 h 230"/>
                <a:gd name="T8" fmla="*/ 205 w 329"/>
                <a:gd name="T9" fmla="*/ 33 h 230"/>
                <a:gd name="T10" fmla="*/ 182 w 329"/>
                <a:gd name="T11" fmla="*/ 34 h 230"/>
                <a:gd name="T12" fmla="*/ 148 w 329"/>
                <a:gd name="T13" fmla="*/ 34 h 230"/>
                <a:gd name="T14" fmla="*/ 121 w 329"/>
                <a:gd name="T15" fmla="*/ 32 h 230"/>
                <a:gd name="T16" fmla="*/ 99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2 w 329"/>
                <a:gd name="T37" fmla="*/ 221 h 230"/>
                <a:gd name="T38" fmla="*/ 99 w 329"/>
                <a:gd name="T39" fmla="*/ 224 h 230"/>
                <a:gd name="T40" fmla="*/ 119 w 329"/>
                <a:gd name="T41" fmla="*/ 227 h 230"/>
                <a:gd name="T42" fmla="*/ 138 w 329"/>
                <a:gd name="T43" fmla="*/ 228 h 230"/>
                <a:gd name="T44" fmla="*/ 148 w 329"/>
                <a:gd name="T45" fmla="*/ 228 h 230"/>
                <a:gd name="T46" fmla="*/ 164 w 329"/>
                <a:gd name="T47" fmla="*/ 229 h 230"/>
                <a:gd name="T48" fmla="*/ 182 w 329"/>
                <a:gd name="T49" fmla="*/ 228 h 230"/>
                <a:gd name="T50" fmla="*/ 202 w 329"/>
                <a:gd name="T51" fmla="*/ 227 h 230"/>
                <a:gd name="T52" fmla="*/ 228 w 329"/>
                <a:gd name="T53" fmla="*/ 224 h 230"/>
                <a:gd name="T54" fmla="*/ 230 w 329"/>
                <a:gd name="T55" fmla="*/ 224 h 230"/>
                <a:gd name="T56" fmla="*/ 254 w 329"/>
                <a:gd name="T57" fmla="*/ 219 h 230"/>
                <a:gd name="T58" fmla="*/ 275 w 329"/>
                <a:gd name="T59" fmla="*/ 214 h 230"/>
                <a:gd name="T60" fmla="*/ 300 w 329"/>
                <a:gd name="T61" fmla="*/ 207 h 230"/>
                <a:gd name="T62" fmla="*/ 315 w 329"/>
                <a:gd name="T63" fmla="*/ 200 h 230"/>
                <a:gd name="T64" fmla="*/ 328 w 329"/>
                <a:gd name="T65"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3" y="7"/>
                  </a:moveTo>
                  <a:cubicBezTo>
                    <a:pt x="309" y="9"/>
                    <a:pt x="305" y="11"/>
                    <a:pt x="300" y="12"/>
                  </a:cubicBezTo>
                  <a:cubicBezTo>
                    <a:pt x="298" y="13"/>
                    <a:pt x="296" y="14"/>
                    <a:pt x="293" y="15"/>
                  </a:cubicBezTo>
                  <a:cubicBezTo>
                    <a:pt x="288" y="17"/>
                    <a:pt x="281" y="19"/>
                    <a:pt x="275" y="20"/>
                  </a:cubicBezTo>
                  <a:cubicBezTo>
                    <a:pt x="274" y="21"/>
                    <a:pt x="274" y="21"/>
                    <a:pt x="272" y="21"/>
                  </a:cubicBezTo>
                  <a:cubicBezTo>
                    <a:pt x="266" y="23"/>
                    <a:pt x="260" y="24"/>
                    <a:pt x="254" y="26"/>
                  </a:cubicBezTo>
                  <a:cubicBezTo>
                    <a:pt x="253" y="26"/>
                    <a:pt x="252" y="26"/>
                    <a:pt x="251" y="26"/>
                  </a:cubicBezTo>
                  <a:cubicBezTo>
                    <a:pt x="244" y="27"/>
                    <a:pt x="238" y="29"/>
                    <a:pt x="230" y="30"/>
                  </a:cubicBezTo>
                  <a:cubicBezTo>
                    <a:pt x="229" y="30"/>
                    <a:pt x="229" y="30"/>
                    <a:pt x="228" y="30"/>
                  </a:cubicBezTo>
                  <a:cubicBezTo>
                    <a:pt x="220" y="31"/>
                    <a:pt x="213" y="32"/>
                    <a:pt x="205" y="33"/>
                  </a:cubicBezTo>
                  <a:cubicBezTo>
                    <a:pt x="201" y="33"/>
                    <a:pt x="198" y="33"/>
                    <a:pt x="195" y="34"/>
                  </a:cubicBezTo>
                  <a:cubicBezTo>
                    <a:pt x="191" y="34"/>
                    <a:pt x="187" y="34"/>
                    <a:pt x="182" y="34"/>
                  </a:cubicBezTo>
                  <a:cubicBezTo>
                    <a:pt x="176" y="34"/>
                    <a:pt x="170" y="35"/>
                    <a:pt x="164" y="35"/>
                  </a:cubicBezTo>
                  <a:cubicBezTo>
                    <a:pt x="159" y="35"/>
                    <a:pt x="153" y="34"/>
                    <a:pt x="148" y="34"/>
                  </a:cubicBezTo>
                  <a:cubicBezTo>
                    <a:pt x="145" y="34"/>
                    <a:pt x="143" y="34"/>
                    <a:pt x="140" y="34"/>
                  </a:cubicBezTo>
                  <a:cubicBezTo>
                    <a:pt x="134" y="34"/>
                    <a:pt x="128" y="33"/>
                    <a:pt x="121" y="32"/>
                  </a:cubicBezTo>
                  <a:cubicBezTo>
                    <a:pt x="121" y="32"/>
                    <a:pt x="120" y="32"/>
                    <a:pt x="119" y="32"/>
                  </a:cubicBezTo>
                  <a:cubicBezTo>
                    <a:pt x="113" y="32"/>
                    <a:pt x="106" y="31"/>
                    <a:pt x="99" y="30"/>
                  </a:cubicBezTo>
                  <a:cubicBezTo>
                    <a:pt x="97" y="29"/>
                    <a:pt x="95" y="29"/>
                    <a:pt x="93" y="29"/>
                  </a:cubicBezTo>
                  <a:cubicBezTo>
                    <a:pt x="88" y="28"/>
                    <a:pt x="84" y="27"/>
                    <a:pt x="79" y="26"/>
                  </a:cubicBezTo>
                  <a:cubicBezTo>
                    <a:pt x="77" y="26"/>
                    <a:pt x="73" y="25"/>
                    <a:pt x="71" y="24"/>
                  </a:cubicBezTo>
                  <a:cubicBezTo>
                    <a:pt x="67" y="24"/>
                    <a:pt x="63" y="23"/>
                    <a:pt x="60" y="22"/>
                  </a:cubicBezTo>
                  <a:cubicBezTo>
                    <a:pt x="56" y="21"/>
                    <a:pt x="52" y="20"/>
                    <a:pt x="49" y="19"/>
                  </a:cubicBezTo>
                  <a:cubicBezTo>
                    <a:pt x="46" y="18"/>
                    <a:pt x="43" y="17"/>
                    <a:pt x="40" y="16"/>
                  </a:cubicBezTo>
                  <a:cubicBezTo>
                    <a:pt x="33" y="14"/>
                    <a:pt x="27" y="12"/>
                    <a:pt x="20" y="9"/>
                  </a:cubicBezTo>
                  <a:cubicBezTo>
                    <a:pt x="19" y="9"/>
                    <a:pt x="19" y="9"/>
                    <a:pt x="18" y="8"/>
                  </a:cubicBezTo>
                  <a:cubicBezTo>
                    <a:pt x="12" y="6"/>
                    <a:pt x="6" y="4"/>
                    <a:pt x="0" y="0"/>
                  </a:cubicBezTo>
                  <a:lnTo>
                    <a:pt x="0" y="195"/>
                  </a:lnTo>
                  <a:cubicBezTo>
                    <a:pt x="6" y="197"/>
                    <a:pt x="12" y="200"/>
                    <a:pt x="18" y="203"/>
                  </a:cubicBezTo>
                  <a:cubicBezTo>
                    <a:pt x="19" y="203"/>
                    <a:pt x="19" y="204"/>
                    <a:pt x="20" y="204"/>
                  </a:cubicBezTo>
                  <a:cubicBezTo>
                    <a:pt x="27" y="206"/>
                    <a:pt x="33" y="208"/>
                    <a:pt x="40" y="210"/>
                  </a:cubicBezTo>
                  <a:cubicBezTo>
                    <a:pt x="41" y="211"/>
                    <a:pt x="41" y="211"/>
                    <a:pt x="42" y="212"/>
                  </a:cubicBezTo>
                  <a:cubicBezTo>
                    <a:pt x="44" y="212"/>
                    <a:pt x="47" y="213"/>
                    <a:pt x="49" y="213"/>
                  </a:cubicBezTo>
                  <a:cubicBezTo>
                    <a:pt x="52" y="214"/>
                    <a:pt x="56" y="215"/>
                    <a:pt x="60" y="216"/>
                  </a:cubicBezTo>
                  <a:cubicBezTo>
                    <a:pt x="61" y="216"/>
                    <a:pt x="61" y="217"/>
                    <a:pt x="62" y="217"/>
                  </a:cubicBezTo>
                  <a:cubicBezTo>
                    <a:pt x="66" y="218"/>
                    <a:pt x="68" y="218"/>
                    <a:pt x="71" y="219"/>
                  </a:cubicBezTo>
                  <a:cubicBezTo>
                    <a:pt x="73" y="219"/>
                    <a:pt x="77" y="220"/>
                    <a:pt x="79" y="221"/>
                  </a:cubicBezTo>
                  <a:cubicBezTo>
                    <a:pt x="80" y="221"/>
                    <a:pt x="81" y="221"/>
                    <a:pt x="82" y="221"/>
                  </a:cubicBezTo>
                  <a:cubicBezTo>
                    <a:pt x="85" y="222"/>
                    <a:pt x="89" y="223"/>
                    <a:pt x="93" y="223"/>
                  </a:cubicBezTo>
                  <a:cubicBezTo>
                    <a:pt x="95" y="223"/>
                    <a:pt x="97" y="224"/>
                    <a:pt x="99" y="224"/>
                  </a:cubicBezTo>
                  <a:cubicBezTo>
                    <a:pt x="100" y="224"/>
                    <a:pt x="101" y="224"/>
                    <a:pt x="101" y="224"/>
                  </a:cubicBezTo>
                  <a:cubicBezTo>
                    <a:pt x="107" y="225"/>
                    <a:pt x="113" y="226"/>
                    <a:pt x="119" y="227"/>
                  </a:cubicBezTo>
                  <a:cubicBezTo>
                    <a:pt x="120" y="227"/>
                    <a:pt x="121" y="227"/>
                    <a:pt x="121" y="227"/>
                  </a:cubicBezTo>
                  <a:cubicBezTo>
                    <a:pt x="127" y="227"/>
                    <a:pt x="133" y="227"/>
                    <a:pt x="138" y="228"/>
                  </a:cubicBezTo>
                  <a:cubicBezTo>
                    <a:pt x="139" y="228"/>
                    <a:pt x="140" y="228"/>
                    <a:pt x="140" y="228"/>
                  </a:cubicBezTo>
                  <a:cubicBezTo>
                    <a:pt x="143" y="228"/>
                    <a:pt x="145" y="228"/>
                    <a:pt x="148" y="228"/>
                  </a:cubicBezTo>
                  <a:cubicBezTo>
                    <a:pt x="151" y="229"/>
                    <a:pt x="155" y="229"/>
                    <a:pt x="158" y="229"/>
                  </a:cubicBezTo>
                  <a:cubicBezTo>
                    <a:pt x="160" y="229"/>
                    <a:pt x="162" y="229"/>
                    <a:pt x="164" y="229"/>
                  </a:cubicBezTo>
                  <a:cubicBezTo>
                    <a:pt x="169" y="229"/>
                    <a:pt x="174" y="229"/>
                    <a:pt x="179" y="229"/>
                  </a:cubicBezTo>
                  <a:cubicBezTo>
                    <a:pt x="181" y="229"/>
                    <a:pt x="181" y="228"/>
                    <a:pt x="182" y="228"/>
                  </a:cubicBezTo>
                  <a:cubicBezTo>
                    <a:pt x="187" y="228"/>
                    <a:pt x="191" y="228"/>
                    <a:pt x="195" y="227"/>
                  </a:cubicBezTo>
                  <a:cubicBezTo>
                    <a:pt x="197" y="227"/>
                    <a:pt x="200" y="227"/>
                    <a:pt x="202" y="227"/>
                  </a:cubicBezTo>
                  <a:cubicBezTo>
                    <a:pt x="203" y="227"/>
                    <a:pt x="204" y="227"/>
                    <a:pt x="205" y="227"/>
                  </a:cubicBezTo>
                  <a:cubicBezTo>
                    <a:pt x="213" y="226"/>
                    <a:pt x="220" y="225"/>
                    <a:pt x="228" y="224"/>
                  </a:cubicBezTo>
                  <a:cubicBezTo>
                    <a:pt x="229" y="224"/>
                    <a:pt x="229" y="224"/>
                    <a:pt x="229" y="224"/>
                  </a:cubicBezTo>
                  <a:lnTo>
                    <a:pt x="230" y="224"/>
                  </a:lnTo>
                  <a:cubicBezTo>
                    <a:pt x="238" y="223"/>
                    <a:pt x="244" y="222"/>
                    <a:pt x="251" y="220"/>
                  </a:cubicBezTo>
                  <a:cubicBezTo>
                    <a:pt x="252" y="220"/>
                    <a:pt x="253" y="220"/>
                    <a:pt x="254" y="219"/>
                  </a:cubicBezTo>
                  <a:cubicBezTo>
                    <a:pt x="260" y="218"/>
                    <a:pt x="266" y="217"/>
                    <a:pt x="272" y="215"/>
                  </a:cubicBezTo>
                  <a:cubicBezTo>
                    <a:pt x="274" y="215"/>
                    <a:pt x="274" y="214"/>
                    <a:pt x="275" y="214"/>
                  </a:cubicBezTo>
                  <a:cubicBezTo>
                    <a:pt x="281" y="213"/>
                    <a:pt x="288" y="211"/>
                    <a:pt x="293" y="209"/>
                  </a:cubicBezTo>
                  <a:cubicBezTo>
                    <a:pt x="296" y="208"/>
                    <a:pt x="298" y="207"/>
                    <a:pt x="300" y="207"/>
                  </a:cubicBezTo>
                  <a:cubicBezTo>
                    <a:pt x="305" y="205"/>
                    <a:pt x="309" y="204"/>
                    <a:pt x="313" y="202"/>
                  </a:cubicBezTo>
                  <a:cubicBezTo>
                    <a:pt x="314" y="201"/>
                    <a:pt x="314" y="201"/>
                    <a:pt x="315" y="200"/>
                  </a:cubicBezTo>
                  <a:cubicBezTo>
                    <a:pt x="320" y="199"/>
                    <a:pt x="324" y="197"/>
                    <a:pt x="328" y="195"/>
                  </a:cubicBezTo>
                  <a:lnTo>
                    <a:pt x="328" y="0"/>
                  </a:lnTo>
                  <a:cubicBezTo>
                    <a:pt x="323" y="3"/>
                    <a:pt x="318" y="5"/>
                    <a:pt x="313" y="7"/>
                  </a:cubicBezTo>
                </a:path>
              </a:pathLst>
            </a:custGeom>
            <a:solidFill>
              <a:schemeClr val="bg1">
                <a:lumMod val="6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76" name="Freeform 34">
              <a:extLst>
                <a:ext uri="{FF2B5EF4-FFF2-40B4-BE49-F238E27FC236}">
                  <a16:creationId xmlns:a16="http://schemas.microsoft.com/office/drawing/2014/main" id="{56691A9F-13A8-4EC6-9934-A4061F28FC23}"/>
                </a:ext>
              </a:extLst>
            </p:cNvPr>
            <p:cNvSpPr>
              <a:spLocks noChangeArrowheads="1"/>
            </p:cNvSpPr>
            <p:nvPr/>
          </p:nvSpPr>
          <p:spPr bwMode="auto">
            <a:xfrm>
              <a:off x="10250968" y="3574532"/>
              <a:ext cx="520915" cy="123376"/>
            </a:xfrm>
            <a:custGeom>
              <a:avLst/>
              <a:gdLst>
                <a:gd name="T0" fmla="*/ 839 w 840"/>
                <a:gd name="T1" fmla="*/ 99 h 200"/>
                <a:gd name="T2" fmla="*/ 419 w 840"/>
                <a:gd name="T3" fmla="*/ 199 h 200"/>
                <a:gd name="T4" fmla="*/ 0 w 840"/>
                <a:gd name="T5" fmla="*/ 99 h 200"/>
                <a:gd name="T6" fmla="*/ 419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19" y="199"/>
                  </a:cubicBezTo>
                  <a:cubicBezTo>
                    <a:pt x="187" y="199"/>
                    <a:pt x="0" y="154"/>
                    <a:pt x="0" y="99"/>
                  </a:cubicBezTo>
                  <a:cubicBezTo>
                    <a:pt x="0" y="45"/>
                    <a:pt x="187" y="0"/>
                    <a:pt x="419" y="0"/>
                  </a:cubicBezTo>
                  <a:cubicBezTo>
                    <a:pt x="651" y="0"/>
                    <a:pt x="839" y="45"/>
                    <a:pt x="839" y="99"/>
                  </a:cubicBezTo>
                </a:path>
              </a:pathLst>
            </a:custGeom>
            <a:solidFill>
              <a:schemeClr val="bg1">
                <a:lumMod val="7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77" name="Freeform 35">
              <a:extLst>
                <a:ext uri="{FF2B5EF4-FFF2-40B4-BE49-F238E27FC236}">
                  <a16:creationId xmlns:a16="http://schemas.microsoft.com/office/drawing/2014/main" id="{D12C23C7-A433-46FE-B88D-077A234B8FD8}"/>
                </a:ext>
              </a:extLst>
            </p:cNvPr>
            <p:cNvSpPr>
              <a:spLocks noChangeArrowheads="1"/>
            </p:cNvSpPr>
            <p:nvPr/>
          </p:nvSpPr>
          <p:spPr bwMode="auto">
            <a:xfrm>
              <a:off x="9957612" y="2359978"/>
              <a:ext cx="1107630" cy="1277613"/>
            </a:xfrm>
            <a:custGeom>
              <a:avLst/>
              <a:gdLst>
                <a:gd name="T0" fmla="*/ 1779 w 1780"/>
                <a:gd name="T1" fmla="*/ 890 h 2054"/>
                <a:gd name="T2" fmla="*/ 890 w 1780"/>
                <a:gd name="T3" fmla="*/ 0 h 2054"/>
                <a:gd name="T4" fmla="*/ 0 w 1780"/>
                <a:gd name="T5" fmla="*/ 890 h 2054"/>
                <a:gd name="T6" fmla="*/ 723 w 1780"/>
                <a:gd name="T7" fmla="*/ 1763 h 2054"/>
                <a:gd name="T8" fmla="*/ 890 w 1780"/>
                <a:gd name="T9" fmla="*/ 2053 h 2054"/>
                <a:gd name="T10" fmla="*/ 1058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1" y="0"/>
                    <a:pt x="890" y="0"/>
                  </a:cubicBezTo>
                  <a:cubicBezTo>
                    <a:pt x="399" y="0"/>
                    <a:pt x="0" y="398"/>
                    <a:pt x="0" y="890"/>
                  </a:cubicBezTo>
                  <a:cubicBezTo>
                    <a:pt x="0" y="1324"/>
                    <a:pt x="311" y="1685"/>
                    <a:pt x="723" y="1763"/>
                  </a:cubicBezTo>
                  <a:lnTo>
                    <a:pt x="890" y="2053"/>
                  </a:lnTo>
                  <a:lnTo>
                    <a:pt x="1058" y="1763"/>
                  </a:lnTo>
                  <a:cubicBezTo>
                    <a:pt x="1469" y="1685"/>
                    <a:pt x="1779" y="1324"/>
                    <a:pt x="1779" y="890"/>
                  </a:cubicBezTo>
                </a:path>
              </a:pathLst>
            </a:custGeom>
            <a:solidFill>
              <a:srgbClr val="7CC7BA"/>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78" name="TextBox 77">
              <a:extLst>
                <a:ext uri="{FF2B5EF4-FFF2-40B4-BE49-F238E27FC236}">
                  <a16:creationId xmlns:a16="http://schemas.microsoft.com/office/drawing/2014/main" id="{42BF55CD-0851-4159-8707-8BEA06CB7E48}"/>
                </a:ext>
              </a:extLst>
            </p:cNvPr>
            <p:cNvSpPr txBox="1"/>
            <p:nvPr/>
          </p:nvSpPr>
          <p:spPr>
            <a:xfrm>
              <a:off x="9521687" y="4198160"/>
              <a:ext cx="1992150" cy="707886"/>
            </a:xfrm>
            <a:prstGeom prst="rect">
              <a:avLst/>
            </a:prstGeom>
            <a:noFill/>
          </p:spPr>
          <p:txBody>
            <a:bodyPr wrap="square" rtlCol="0" anchor="b"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lnSpc>
                  <a:spcPct val="100000"/>
                </a:lnSpc>
                <a:spcBef>
                  <a:spcPts val="0"/>
                </a:spcBef>
                <a:spcAft>
                  <a:spcPts val="900"/>
                </a:spcAft>
                <a:tabLst>
                  <a:tab pos="218599" algn="l"/>
                  <a:tab pos="488633" algn="l"/>
                </a:tabLst>
              </a:pPr>
              <a:r>
                <a:rPr lang="en-AU" sz="1500" dirty="0"/>
                <a:t>Do not overdose or underdose</a:t>
              </a:r>
            </a:p>
          </p:txBody>
        </p:sp>
        <p:sp>
          <p:nvSpPr>
            <p:cNvPr id="47" name="Freeform 37">
              <a:extLst>
                <a:ext uri="{FF2B5EF4-FFF2-40B4-BE49-F238E27FC236}">
                  <a16:creationId xmlns:a16="http://schemas.microsoft.com/office/drawing/2014/main" id="{635DA0F6-7C2B-45E9-BA11-648644F47A92}"/>
                </a:ext>
              </a:extLst>
            </p:cNvPr>
            <p:cNvSpPr>
              <a:spLocks noChangeArrowheads="1"/>
            </p:cNvSpPr>
            <p:nvPr/>
          </p:nvSpPr>
          <p:spPr bwMode="auto">
            <a:xfrm>
              <a:off x="9219776" y="4535951"/>
              <a:ext cx="43867" cy="172724"/>
            </a:xfrm>
            <a:custGeom>
              <a:avLst/>
              <a:gdLst>
                <a:gd name="T0" fmla="*/ 67 w 69"/>
                <a:gd name="T1" fmla="*/ 10 h 277"/>
                <a:gd name="T2" fmla="*/ 66 w 69"/>
                <a:gd name="T3" fmla="*/ 11 h 277"/>
                <a:gd name="T4" fmla="*/ 64 w 69"/>
                <a:gd name="T5" fmla="*/ 21 h 277"/>
                <a:gd name="T6" fmla="*/ 62 w 69"/>
                <a:gd name="T7" fmla="*/ 24 h 277"/>
                <a:gd name="T8" fmla="*/ 59 w 69"/>
                <a:gd name="T9" fmla="*/ 32 h 277"/>
                <a:gd name="T10" fmla="*/ 56 w 69"/>
                <a:gd name="T11" fmla="*/ 35 h 277"/>
                <a:gd name="T12" fmla="*/ 53 w 69"/>
                <a:gd name="T13" fmla="*/ 41 h 277"/>
                <a:gd name="T14" fmla="*/ 49 w 69"/>
                <a:gd name="T15" fmla="*/ 46 h 277"/>
                <a:gd name="T16" fmla="*/ 43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19 w 69"/>
                <a:gd name="T37" fmla="*/ 265 h 277"/>
                <a:gd name="T38" fmla="*/ 29 w 69"/>
                <a:gd name="T39" fmla="*/ 259 h 277"/>
                <a:gd name="T40" fmla="*/ 31 w 69"/>
                <a:gd name="T41" fmla="*/ 257 h 277"/>
                <a:gd name="T42" fmla="*/ 35 w 69"/>
                <a:gd name="T43" fmla="*/ 254 h 277"/>
                <a:gd name="T44" fmla="*/ 38 w 69"/>
                <a:gd name="T45" fmla="*/ 251 h 277"/>
                <a:gd name="T46" fmla="*/ 43 w 69"/>
                <a:gd name="T47" fmla="*/ 246 h 277"/>
                <a:gd name="T48" fmla="*/ 46 w 69"/>
                <a:gd name="T49" fmla="*/ 243 h 277"/>
                <a:gd name="T50" fmla="*/ 49 w 69"/>
                <a:gd name="T51" fmla="*/ 240 h 277"/>
                <a:gd name="T52" fmla="*/ 53 w 69"/>
                <a:gd name="T53" fmla="*/ 236 h 277"/>
                <a:gd name="T54" fmla="*/ 54 w 69"/>
                <a:gd name="T55" fmla="*/ 234 h 277"/>
                <a:gd name="T56" fmla="*/ 56 w 69"/>
                <a:gd name="T57" fmla="*/ 230 h 277"/>
                <a:gd name="T58" fmla="*/ 59 w 69"/>
                <a:gd name="T59" fmla="*/ 225 h 277"/>
                <a:gd name="T60" fmla="*/ 60 w 69"/>
                <a:gd name="T61" fmla="*/ 224 h 277"/>
                <a:gd name="T62" fmla="*/ 62 w 69"/>
                <a:gd name="T63" fmla="*/ 219 h 277"/>
                <a:gd name="T64" fmla="*/ 64 w 69"/>
                <a:gd name="T65" fmla="*/ 216 h 277"/>
                <a:gd name="T66" fmla="*/ 64 w 69"/>
                <a:gd name="T67" fmla="*/ 215 h 277"/>
                <a:gd name="T68" fmla="*/ 66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cubicBezTo>
                    <a:pt x="66" y="10"/>
                    <a:pt x="66" y="11"/>
                    <a:pt x="66" y="11"/>
                  </a:cubicBezTo>
                  <a:cubicBezTo>
                    <a:pt x="66" y="14"/>
                    <a:pt x="65" y="18"/>
                    <a:pt x="64" y="21"/>
                  </a:cubicBezTo>
                  <a:cubicBezTo>
                    <a:pt x="64" y="23"/>
                    <a:pt x="63" y="24"/>
                    <a:pt x="62" y="24"/>
                  </a:cubicBezTo>
                  <a:cubicBezTo>
                    <a:pt x="61" y="27"/>
                    <a:pt x="60" y="29"/>
                    <a:pt x="59" y="32"/>
                  </a:cubicBezTo>
                  <a:cubicBezTo>
                    <a:pt x="58" y="33"/>
                    <a:pt x="58" y="34"/>
                    <a:pt x="56" y="35"/>
                  </a:cubicBezTo>
                  <a:cubicBezTo>
                    <a:pt x="55" y="38"/>
                    <a:pt x="54" y="40"/>
                    <a:pt x="53" y="41"/>
                  </a:cubicBezTo>
                  <a:cubicBezTo>
                    <a:pt x="51" y="43"/>
                    <a:pt x="50" y="45"/>
                    <a:pt x="49" y="46"/>
                  </a:cubicBezTo>
                  <a:cubicBezTo>
                    <a:pt x="47" y="47"/>
                    <a:pt x="45" y="49"/>
                    <a:pt x="43" y="51"/>
                  </a:cubicBezTo>
                  <a:cubicBezTo>
                    <a:pt x="42" y="53"/>
                    <a:pt x="40" y="55"/>
                    <a:pt x="38" y="57"/>
                  </a:cubicBezTo>
                  <a:cubicBezTo>
                    <a:pt x="36" y="59"/>
                    <a:pt x="34" y="60"/>
                    <a:pt x="31" y="63"/>
                  </a:cubicBezTo>
                  <a:cubicBezTo>
                    <a:pt x="30" y="63"/>
                    <a:pt x="29" y="63"/>
                    <a:pt x="29" y="64"/>
                  </a:cubicBezTo>
                  <a:cubicBezTo>
                    <a:pt x="25" y="67"/>
                    <a:pt x="21"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8" y="266"/>
                    <a:pt x="19" y="265"/>
                  </a:cubicBezTo>
                  <a:cubicBezTo>
                    <a:pt x="23" y="263"/>
                    <a:pt x="25" y="260"/>
                    <a:pt x="29" y="259"/>
                  </a:cubicBezTo>
                  <a:cubicBezTo>
                    <a:pt x="29" y="258"/>
                    <a:pt x="30" y="257"/>
                    <a:pt x="31" y="257"/>
                  </a:cubicBezTo>
                  <a:cubicBezTo>
                    <a:pt x="32" y="255"/>
                    <a:pt x="34" y="254"/>
                    <a:pt x="35" y="254"/>
                  </a:cubicBezTo>
                  <a:cubicBezTo>
                    <a:pt x="37" y="253"/>
                    <a:pt x="37" y="252"/>
                    <a:pt x="38" y="251"/>
                  </a:cubicBezTo>
                  <a:cubicBezTo>
                    <a:pt x="40" y="249"/>
                    <a:pt x="42" y="248"/>
                    <a:pt x="43" y="246"/>
                  </a:cubicBezTo>
                  <a:cubicBezTo>
                    <a:pt x="45" y="244"/>
                    <a:pt x="45" y="244"/>
                    <a:pt x="46" y="243"/>
                  </a:cubicBezTo>
                  <a:cubicBezTo>
                    <a:pt x="47" y="242"/>
                    <a:pt x="48" y="241"/>
                    <a:pt x="49" y="240"/>
                  </a:cubicBezTo>
                  <a:cubicBezTo>
                    <a:pt x="50" y="239"/>
                    <a:pt x="51" y="237"/>
                    <a:pt x="53" y="236"/>
                  </a:cubicBezTo>
                  <a:cubicBezTo>
                    <a:pt x="53" y="235"/>
                    <a:pt x="54" y="234"/>
                    <a:pt x="54" y="234"/>
                  </a:cubicBezTo>
                  <a:cubicBezTo>
                    <a:pt x="55" y="232"/>
                    <a:pt x="56" y="231"/>
                    <a:pt x="56" y="230"/>
                  </a:cubicBezTo>
                  <a:cubicBezTo>
                    <a:pt x="58" y="229"/>
                    <a:pt x="58" y="227"/>
                    <a:pt x="59" y="225"/>
                  </a:cubicBezTo>
                  <a:cubicBezTo>
                    <a:pt x="59" y="225"/>
                    <a:pt x="60" y="225"/>
                    <a:pt x="60" y="224"/>
                  </a:cubicBezTo>
                  <a:cubicBezTo>
                    <a:pt x="61" y="223"/>
                    <a:pt x="62" y="220"/>
                    <a:pt x="62" y="219"/>
                  </a:cubicBezTo>
                  <a:cubicBezTo>
                    <a:pt x="63" y="218"/>
                    <a:pt x="64" y="216"/>
                    <a:pt x="64" y="216"/>
                  </a:cubicBezTo>
                  <a:cubicBezTo>
                    <a:pt x="64" y="215"/>
                    <a:pt x="64" y="215"/>
                    <a:pt x="64" y="215"/>
                  </a:cubicBezTo>
                  <a:cubicBezTo>
                    <a:pt x="65" y="212"/>
                    <a:pt x="66" y="208"/>
                    <a:pt x="66"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grpSp>
      <p:sp>
        <p:nvSpPr>
          <p:cNvPr id="14" name="Freeform 6">
            <a:extLst>
              <a:ext uri="{FF2B5EF4-FFF2-40B4-BE49-F238E27FC236}">
                <a16:creationId xmlns:a16="http://schemas.microsoft.com/office/drawing/2014/main" id="{3DA32DBB-520A-4701-9123-41138AC5112F}"/>
              </a:ext>
            </a:extLst>
          </p:cNvPr>
          <p:cNvSpPr>
            <a:spLocks noChangeArrowheads="1"/>
          </p:cNvSpPr>
          <p:nvPr/>
        </p:nvSpPr>
        <p:spPr bwMode="auto">
          <a:xfrm>
            <a:off x="3057318" y="2251453"/>
            <a:ext cx="1002940" cy="509949"/>
          </a:xfrm>
          <a:custGeom>
            <a:avLst/>
            <a:gdLst>
              <a:gd name="T0" fmla="*/ 14 w 2923"/>
              <a:gd name="T1" fmla="*/ 1465 h 1466"/>
              <a:gd name="T2" fmla="*/ 0 w 2923"/>
              <a:gd name="T3" fmla="*/ 1438 h 1466"/>
              <a:gd name="T4" fmla="*/ 2908 w 2923"/>
              <a:gd name="T5" fmla="*/ 0 h 1466"/>
              <a:gd name="T6" fmla="*/ 2922 w 2923"/>
              <a:gd name="T7" fmla="*/ 28 h 1466"/>
              <a:gd name="T8" fmla="*/ 14 w 2923"/>
              <a:gd name="T9" fmla="*/ 1465 h 1466"/>
            </a:gdLst>
            <a:ahLst/>
            <a:cxnLst>
              <a:cxn ang="0">
                <a:pos x="T0" y="T1"/>
              </a:cxn>
              <a:cxn ang="0">
                <a:pos x="T2" y="T3"/>
              </a:cxn>
              <a:cxn ang="0">
                <a:pos x="T4" y="T5"/>
              </a:cxn>
              <a:cxn ang="0">
                <a:pos x="T6" y="T7"/>
              </a:cxn>
              <a:cxn ang="0">
                <a:pos x="T8" y="T9"/>
              </a:cxn>
            </a:cxnLst>
            <a:rect l="0" t="0" r="r" b="b"/>
            <a:pathLst>
              <a:path w="2923" h="1466">
                <a:moveTo>
                  <a:pt x="14" y="1465"/>
                </a:moveTo>
                <a:lnTo>
                  <a:pt x="0" y="1438"/>
                </a:lnTo>
                <a:lnTo>
                  <a:pt x="2908" y="0"/>
                </a:lnTo>
                <a:lnTo>
                  <a:pt x="2922" y="28"/>
                </a:lnTo>
                <a:lnTo>
                  <a:pt x="14" y="1465"/>
                </a:lnTo>
              </a:path>
            </a:pathLst>
          </a:custGeom>
          <a:solidFill>
            <a:schemeClr val="tx1"/>
          </a:solidFill>
          <a:ln>
            <a:solidFill>
              <a:schemeClr val="tx1"/>
            </a:solid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dirty="0"/>
          </a:p>
        </p:txBody>
      </p:sp>
      <p:grpSp>
        <p:nvGrpSpPr>
          <p:cNvPr id="8" name="Group 7">
            <a:extLst>
              <a:ext uri="{FF2B5EF4-FFF2-40B4-BE49-F238E27FC236}">
                <a16:creationId xmlns:a16="http://schemas.microsoft.com/office/drawing/2014/main" id="{5FD5376A-7658-4570-914D-2BFC53CCD6B8}"/>
              </a:ext>
            </a:extLst>
          </p:cNvPr>
          <p:cNvGrpSpPr/>
          <p:nvPr/>
        </p:nvGrpSpPr>
        <p:grpSpPr>
          <a:xfrm>
            <a:off x="5452842" y="1797024"/>
            <a:ext cx="1505171" cy="1897223"/>
            <a:chOff x="7270456" y="3258338"/>
            <a:chExt cx="2006894" cy="2529631"/>
          </a:xfrm>
        </p:grpSpPr>
        <p:grpSp>
          <p:nvGrpSpPr>
            <p:cNvPr id="7" name="Group 6">
              <a:extLst>
                <a:ext uri="{FF2B5EF4-FFF2-40B4-BE49-F238E27FC236}">
                  <a16:creationId xmlns:a16="http://schemas.microsoft.com/office/drawing/2014/main" id="{8BC59021-B237-44FF-9143-7F2A226665CA}"/>
                </a:ext>
              </a:extLst>
            </p:cNvPr>
            <p:cNvGrpSpPr/>
            <p:nvPr/>
          </p:nvGrpSpPr>
          <p:grpSpPr>
            <a:xfrm>
              <a:off x="7270456" y="3258338"/>
              <a:ext cx="2006894" cy="2529631"/>
              <a:chOff x="7270456" y="3258338"/>
              <a:chExt cx="2006894" cy="2529631"/>
            </a:xfrm>
          </p:grpSpPr>
          <p:sp>
            <p:nvSpPr>
              <p:cNvPr id="49" name="Freeform 40">
                <a:extLst>
                  <a:ext uri="{FF2B5EF4-FFF2-40B4-BE49-F238E27FC236}">
                    <a16:creationId xmlns:a16="http://schemas.microsoft.com/office/drawing/2014/main" id="{5D187439-2C57-4F93-BC08-6E1327022486}"/>
                  </a:ext>
                </a:extLst>
              </p:cNvPr>
              <p:cNvSpPr>
                <a:spLocks noChangeArrowheads="1"/>
              </p:cNvSpPr>
              <p:nvPr/>
            </p:nvSpPr>
            <p:spPr bwMode="auto">
              <a:xfrm>
                <a:off x="8378086" y="4585301"/>
                <a:ext cx="844431" cy="542848"/>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50" name="Freeform 41">
                <a:extLst>
                  <a:ext uri="{FF2B5EF4-FFF2-40B4-BE49-F238E27FC236}">
                    <a16:creationId xmlns:a16="http://schemas.microsoft.com/office/drawing/2014/main" id="{034A3305-A471-4312-A39E-0C9287A57270}"/>
                  </a:ext>
                </a:extLst>
              </p:cNvPr>
              <p:cNvSpPr>
                <a:spLocks noChangeArrowheads="1"/>
              </p:cNvSpPr>
              <p:nvPr/>
            </p:nvSpPr>
            <p:spPr bwMode="auto">
              <a:xfrm>
                <a:off x="7328032" y="4585301"/>
                <a:ext cx="844431" cy="542848"/>
              </a:xfrm>
              <a:custGeom>
                <a:avLst/>
                <a:gdLst>
                  <a:gd name="T0" fmla="*/ 1358 w 1359"/>
                  <a:gd name="T1" fmla="*/ 679 h 874"/>
                  <a:gd name="T2" fmla="*/ 1358 w 1359"/>
                  <a:gd name="T3" fmla="*/ 873 h 874"/>
                  <a:gd name="T4" fmla="*/ 0 w 1359"/>
                  <a:gd name="T5" fmla="*/ 194 h 874"/>
                  <a:gd name="T6" fmla="*/ 0 w 1359"/>
                  <a:gd name="T7" fmla="*/ 0 h 874"/>
                  <a:gd name="T8" fmla="*/ 1358 w 1359"/>
                  <a:gd name="T9" fmla="*/ 679 h 874"/>
                </a:gdLst>
                <a:ahLst/>
                <a:cxnLst>
                  <a:cxn ang="0">
                    <a:pos x="T0" y="T1"/>
                  </a:cxn>
                  <a:cxn ang="0">
                    <a:pos x="T2" y="T3"/>
                  </a:cxn>
                  <a:cxn ang="0">
                    <a:pos x="T4" y="T5"/>
                  </a:cxn>
                  <a:cxn ang="0">
                    <a:pos x="T6" y="T7"/>
                  </a:cxn>
                  <a:cxn ang="0">
                    <a:pos x="T8" y="T9"/>
                  </a:cxn>
                </a:cxnLst>
                <a:rect l="0" t="0" r="r" b="b"/>
                <a:pathLst>
                  <a:path w="1359" h="874">
                    <a:moveTo>
                      <a:pt x="1358" y="679"/>
                    </a:moveTo>
                    <a:lnTo>
                      <a:pt x="1358" y="873"/>
                    </a:lnTo>
                    <a:lnTo>
                      <a:pt x="0" y="194"/>
                    </a:lnTo>
                    <a:lnTo>
                      <a:pt x="0" y="0"/>
                    </a:lnTo>
                    <a:lnTo>
                      <a:pt x="1358" y="679"/>
                    </a:lnTo>
                  </a:path>
                </a:pathLst>
              </a:custGeom>
              <a:solidFill>
                <a:schemeClr val="bg1">
                  <a:lumMod val="7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51" name="Freeform 42">
                <a:extLst>
                  <a:ext uri="{FF2B5EF4-FFF2-40B4-BE49-F238E27FC236}">
                    <a16:creationId xmlns:a16="http://schemas.microsoft.com/office/drawing/2014/main" id="{6CB1A548-A232-4523-B78B-C6283D5274E3}"/>
                  </a:ext>
                </a:extLst>
              </p:cNvPr>
              <p:cNvSpPr>
                <a:spLocks noChangeArrowheads="1"/>
              </p:cNvSpPr>
              <p:nvPr/>
            </p:nvSpPr>
            <p:spPr bwMode="auto">
              <a:xfrm>
                <a:off x="7270456" y="4042453"/>
                <a:ext cx="2006894" cy="989738"/>
              </a:xfrm>
              <a:custGeom>
                <a:avLst/>
                <a:gdLst>
                  <a:gd name="T0" fmla="*/ 1614 w 3227"/>
                  <a:gd name="T1" fmla="*/ 0 h 1591"/>
                  <a:gd name="T2" fmla="*/ 1778 w 3227"/>
                  <a:gd name="T3" fmla="*/ 33 h 1591"/>
                  <a:gd name="T4" fmla="*/ 3136 w 3227"/>
                  <a:gd name="T5" fmla="*/ 713 h 1591"/>
                  <a:gd name="T6" fmla="*/ 3136 w 3227"/>
                  <a:gd name="T7" fmla="*/ 877 h 1591"/>
                  <a:gd name="T8" fmla="*/ 1778 w 3227"/>
                  <a:gd name="T9" fmla="*/ 1556 h 1591"/>
                  <a:gd name="T10" fmla="*/ 1614 w 3227"/>
                  <a:gd name="T11" fmla="*/ 1590 h 1591"/>
                  <a:gd name="T12" fmla="*/ 1449 w 3227"/>
                  <a:gd name="T13" fmla="*/ 1556 h 1591"/>
                  <a:gd name="T14" fmla="*/ 91 w 3227"/>
                  <a:gd name="T15" fmla="*/ 877 h 1591"/>
                  <a:gd name="T16" fmla="*/ 91 w 3227"/>
                  <a:gd name="T17" fmla="*/ 713 h 1591"/>
                  <a:gd name="T18" fmla="*/ 1449 w 3227"/>
                  <a:gd name="T19" fmla="*/ 33 h 1591"/>
                  <a:gd name="T20" fmla="*/ 1614 w 3227"/>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1">
                    <a:moveTo>
                      <a:pt x="1614" y="0"/>
                    </a:moveTo>
                    <a:cubicBezTo>
                      <a:pt x="1673" y="0"/>
                      <a:pt x="1732" y="11"/>
                      <a:pt x="1778" y="33"/>
                    </a:cubicBezTo>
                    <a:lnTo>
                      <a:pt x="3136" y="713"/>
                    </a:lnTo>
                    <a:cubicBezTo>
                      <a:pt x="3226" y="758"/>
                      <a:pt x="3226" y="831"/>
                      <a:pt x="3136" y="877"/>
                    </a:cubicBezTo>
                    <a:lnTo>
                      <a:pt x="1778" y="1556"/>
                    </a:lnTo>
                    <a:cubicBezTo>
                      <a:pt x="1732" y="1579"/>
                      <a:pt x="1673" y="1590"/>
                      <a:pt x="1614" y="1590"/>
                    </a:cubicBezTo>
                    <a:cubicBezTo>
                      <a:pt x="1554" y="1590"/>
                      <a:pt x="1495" y="1579"/>
                      <a:pt x="1449" y="1556"/>
                    </a:cubicBezTo>
                    <a:lnTo>
                      <a:pt x="91" y="877"/>
                    </a:lnTo>
                    <a:cubicBezTo>
                      <a:pt x="0" y="831"/>
                      <a:pt x="0" y="758"/>
                      <a:pt x="91" y="713"/>
                    </a:cubicBezTo>
                    <a:lnTo>
                      <a:pt x="1449" y="33"/>
                    </a:lnTo>
                    <a:cubicBezTo>
                      <a:pt x="1495" y="11"/>
                      <a:pt x="1554" y="0"/>
                      <a:pt x="1614" y="0"/>
                    </a:cubicBezTo>
                  </a:path>
                </a:pathLst>
              </a:custGeom>
              <a:solidFill>
                <a:schemeClr val="bg1">
                  <a:lumMod val="9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52" name="Freeform 43">
                <a:extLst>
                  <a:ext uri="{FF2B5EF4-FFF2-40B4-BE49-F238E27FC236}">
                    <a16:creationId xmlns:a16="http://schemas.microsoft.com/office/drawing/2014/main" id="{58F2956E-4D9E-4C67-944D-DA1A911F5D09}"/>
                  </a:ext>
                </a:extLst>
              </p:cNvPr>
              <p:cNvSpPr>
                <a:spLocks noChangeArrowheads="1"/>
              </p:cNvSpPr>
              <p:nvPr/>
            </p:nvSpPr>
            <p:spPr bwMode="auto">
              <a:xfrm>
                <a:off x="8172463" y="5007516"/>
                <a:ext cx="205623" cy="142566"/>
              </a:xfrm>
              <a:custGeom>
                <a:avLst/>
                <a:gdLst>
                  <a:gd name="T0" fmla="*/ 300 w 330"/>
                  <a:gd name="T1" fmla="*/ 12 h 229"/>
                  <a:gd name="T2" fmla="*/ 275 w 330"/>
                  <a:gd name="T3" fmla="*/ 20 h 229"/>
                  <a:gd name="T4" fmla="*/ 254 w 330"/>
                  <a:gd name="T5" fmla="*/ 25 h 229"/>
                  <a:gd name="T6" fmla="*/ 230 w 330"/>
                  <a:gd name="T7" fmla="*/ 29 h 229"/>
                  <a:gd name="T8" fmla="*/ 205 w 330"/>
                  <a:gd name="T9" fmla="*/ 32 h 229"/>
                  <a:gd name="T10" fmla="*/ 183 w 330"/>
                  <a:gd name="T11" fmla="*/ 34 h 229"/>
                  <a:gd name="T12" fmla="*/ 148 w 330"/>
                  <a:gd name="T13" fmla="*/ 34 h 229"/>
                  <a:gd name="T14" fmla="*/ 122 w 330"/>
                  <a:gd name="T15" fmla="*/ 32 h 229"/>
                  <a:gd name="T16" fmla="*/ 100 w 330"/>
                  <a:gd name="T17" fmla="*/ 30 h 229"/>
                  <a:gd name="T18" fmla="*/ 80 w 330"/>
                  <a:gd name="T19" fmla="*/ 26 h 229"/>
                  <a:gd name="T20" fmla="*/ 60 w 330"/>
                  <a:gd name="T21" fmla="*/ 22 h 229"/>
                  <a:gd name="T22" fmla="*/ 40 w 330"/>
                  <a:gd name="T23" fmla="*/ 16 h 229"/>
                  <a:gd name="T24" fmla="*/ 18 w 330"/>
                  <a:gd name="T25" fmla="*/ 8 h 229"/>
                  <a:gd name="T26" fmla="*/ 0 w 330"/>
                  <a:gd name="T27" fmla="*/ 194 h 229"/>
                  <a:gd name="T28" fmla="*/ 18 w 330"/>
                  <a:gd name="T29" fmla="*/ 203 h 229"/>
                  <a:gd name="T30" fmla="*/ 40 w 330"/>
                  <a:gd name="T31" fmla="*/ 210 h 229"/>
                  <a:gd name="T32" fmla="*/ 49 w 330"/>
                  <a:gd name="T33" fmla="*/ 213 h 229"/>
                  <a:gd name="T34" fmla="*/ 63 w 330"/>
                  <a:gd name="T35" fmla="*/ 217 h 229"/>
                  <a:gd name="T36" fmla="*/ 80 w 330"/>
                  <a:gd name="T37" fmla="*/ 221 h 229"/>
                  <a:gd name="T38" fmla="*/ 93 w 330"/>
                  <a:gd name="T39" fmla="*/ 222 h 229"/>
                  <a:gd name="T40" fmla="*/ 101 w 330"/>
                  <a:gd name="T41" fmla="*/ 224 h 229"/>
                  <a:gd name="T42" fmla="*/ 122 w 330"/>
                  <a:gd name="T43" fmla="*/ 227 h 229"/>
                  <a:gd name="T44" fmla="*/ 141 w 330"/>
                  <a:gd name="T45" fmla="*/ 228 h 229"/>
                  <a:gd name="T46" fmla="*/ 159 w 330"/>
                  <a:gd name="T47" fmla="*/ 228 h 229"/>
                  <a:gd name="T48" fmla="*/ 179 w 330"/>
                  <a:gd name="T49" fmla="*/ 228 h 229"/>
                  <a:gd name="T50" fmla="*/ 195 w 330"/>
                  <a:gd name="T51" fmla="*/ 227 h 229"/>
                  <a:gd name="T52" fmla="*/ 205 w 330"/>
                  <a:gd name="T53" fmla="*/ 227 h 229"/>
                  <a:gd name="T54" fmla="*/ 230 w 330"/>
                  <a:gd name="T55" fmla="*/ 223 h 229"/>
                  <a:gd name="T56" fmla="*/ 254 w 330"/>
                  <a:gd name="T57" fmla="*/ 219 h 229"/>
                  <a:gd name="T58" fmla="*/ 273 w 330"/>
                  <a:gd name="T59" fmla="*/ 215 h 229"/>
                  <a:gd name="T60" fmla="*/ 294 w 330"/>
                  <a:gd name="T61" fmla="*/ 209 h 229"/>
                  <a:gd name="T62" fmla="*/ 313 w 330"/>
                  <a:gd name="T63" fmla="*/ 201 h 229"/>
                  <a:gd name="T64" fmla="*/ 329 w 330"/>
                  <a:gd name="T65" fmla="*/ 194 h 229"/>
                  <a:gd name="T66" fmla="*/ 313 w 330"/>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0" h="229">
                    <a:moveTo>
                      <a:pt x="313" y="7"/>
                    </a:moveTo>
                    <a:cubicBezTo>
                      <a:pt x="309" y="9"/>
                      <a:pt x="305" y="10"/>
                      <a:pt x="300" y="12"/>
                    </a:cubicBezTo>
                    <a:cubicBezTo>
                      <a:pt x="298" y="13"/>
                      <a:pt x="296" y="14"/>
                      <a:pt x="294" y="14"/>
                    </a:cubicBezTo>
                    <a:cubicBezTo>
                      <a:pt x="288" y="16"/>
                      <a:pt x="282" y="18"/>
                      <a:pt x="275" y="20"/>
                    </a:cubicBezTo>
                    <a:cubicBezTo>
                      <a:pt x="275" y="20"/>
                      <a:pt x="274" y="20"/>
                      <a:pt x="272" y="20"/>
                    </a:cubicBezTo>
                    <a:cubicBezTo>
                      <a:pt x="267" y="22"/>
                      <a:pt x="260" y="23"/>
                      <a:pt x="254" y="25"/>
                    </a:cubicBezTo>
                    <a:cubicBezTo>
                      <a:pt x="253" y="25"/>
                      <a:pt x="253" y="25"/>
                      <a:pt x="252" y="25"/>
                    </a:cubicBezTo>
                    <a:cubicBezTo>
                      <a:pt x="245" y="27"/>
                      <a:pt x="237" y="28"/>
                      <a:pt x="230" y="29"/>
                    </a:cubicBezTo>
                    <a:cubicBezTo>
                      <a:pt x="230" y="30"/>
                      <a:pt x="229" y="30"/>
                      <a:pt x="229" y="30"/>
                    </a:cubicBezTo>
                    <a:cubicBezTo>
                      <a:pt x="221" y="31"/>
                      <a:pt x="213" y="32"/>
                      <a:pt x="205" y="32"/>
                    </a:cubicBezTo>
                    <a:cubicBezTo>
                      <a:pt x="202" y="33"/>
                      <a:pt x="198" y="33"/>
                      <a:pt x="195" y="33"/>
                    </a:cubicBezTo>
                    <a:cubicBezTo>
                      <a:pt x="191" y="33"/>
                      <a:pt x="187" y="33"/>
                      <a:pt x="183" y="34"/>
                    </a:cubicBezTo>
                    <a:cubicBezTo>
                      <a:pt x="177" y="34"/>
                      <a:pt x="171" y="34"/>
                      <a:pt x="165" y="34"/>
                    </a:cubicBezTo>
                    <a:cubicBezTo>
                      <a:pt x="159" y="34"/>
                      <a:pt x="154" y="34"/>
                      <a:pt x="148" y="34"/>
                    </a:cubicBezTo>
                    <a:cubicBezTo>
                      <a:pt x="146" y="33"/>
                      <a:pt x="143" y="33"/>
                      <a:pt x="141" y="33"/>
                    </a:cubicBezTo>
                    <a:cubicBezTo>
                      <a:pt x="134" y="33"/>
                      <a:pt x="128" y="33"/>
                      <a:pt x="122" y="32"/>
                    </a:cubicBezTo>
                    <a:cubicBezTo>
                      <a:pt x="121" y="32"/>
                      <a:pt x="121" y="32"/>
                      <a:pt x="120" y="32"/>
                    </a:cubicBezTo>
                    <a:cubicBezTo>
                      <a:pt x="113" y="32"/>
                      <a:pt x="107" y="30"/>
                      <a:pt x="100" y="30"/>
                    </a:cubicBezTo>
                    <a:cubicBezTo>
                      <a:pt x="98" y="29"/>
                      <a:pt x="95" y="28"/>
                      <a:pt x="93" y="28"/>
                    </a:cubicBezTo>
                    <a:cubicBezTo>
                      <a:pt x="88" y="28"/>
                      <a:pt x="84" y="27"/>
                      <a:pt x="80" y="26"/>
                    </a:cubicBezTo>
                    <a:cubicBezTo>
                      <a:pt x="77" y="25"/>
                      <a:pt x="74" y="25"/>
                      <a:pt x="71" y="24"/>
                    </a:cubicBezTo>
                    <a:cubicBezTo>
                      <a:pt x="68" y="23"/>
                      <a:pt x="64" y="22"/>
                      <a:pt x="60" y="22"/>
                    </a:cubicBezTo>
                    <a:cubicBezTo>
                      <a:pt x="57" y="20"/>
                      <a:pt x="53" y="20"/>
                      <a:pt x="49" y="19"/>
                    </a:cubicBezTo>
                    <a:cubicBezTo>
                      <a:pt x="46" y="18"/>
                      <a:pt x="43" y="17"/>
                      <a:pt x="40" y="16"/>
                    </a:cubicBezTo>
                    <a:cubicBezTo>
                      <a:pt x="33" y="14"/>
                      <a:pt x="27" y="11"/>
                      <a:pt x="20" y="9"/>
                    </a:cubicBezTo>
                    <a:lnTo>
                      <a:pt x="18" y="8"/>
                    </a:lnTo>
                    <a:cubicBezTo>
                      <a:pt x="12" y="6"/>
                      <a:pt x="6" y="3"/>
                      <a:pt x="0" y="0"/>
                    </a:cubicBezTo>
                    <a:lnTo>
                      <a:pt x="0" y="194"/>
                    </a:lnTo>
                    <a:cubicBezTo>
                      <a:pt x="6" y="197"/>
                      <a:pt x="12" y="200"/>
                      <a:pt x="18" y="202"/>
                    </a:cubicBezTo>
                    <a:lnTo>
                      <a:pt x="18" y="203"/>
                    </a:lnTo>
                    <a:cubicBezTo>
                      <a:pt x="19" y="203"/>
                      <a:pt x="20" y="203"/>
                      <a:pt x="20" y="203"/>
                    </a:cubicBezTo>
                    <a:cubicBezTo>
                      <a:pt x="27" y="206"/>
                      <a:pt x="33" y="208"/>
                      <a:pt x="40" y="210"/>
                    </a:cubicBezTo>
                    <a:cubicBezTo>
                      <a:pt x="41" y="211"/>
                      <a:pt x="42" y="211"/>
                      <a:pt x="42" y="211"/>
                    </a:cubicBezTo>
                    <a:cubicBezTo>
                      <a:pt x="45" y="212"/>
                      <a:pt x="47" y="212"/>
                      <a:pt x="49" y="213"/>
                    </a:cubicBezTo>
                    <a:cubicBezTo>
                      <a:pt x="53" y="214"/>
                      <a:pt x="57" y="215"/>
                      <a:pt x="60" y="216"/>
                    </a:cubicBezTo>
                    <a:cubicBezTo>
                      <a:pt x="61" y="216"/>
                      <a:pt x="62" y="216"/>
                      <a:pt x="63" y="217"/>
                    </a:cubicBezTo>
                    <a:cubicBezTo>
                      <a:pt x="66" y="217"/>
                      <a:pt x="69" y="218"/>
                      <a:pt x="71" y="219"/>
                    </a:cubicBezTo>
                    <a:cubicBezTo>
                      <a:pt x="74" y="219"/>
                      <a:pt x="77" y="220"/>
                      <a:pt x="80" y="221"/>
                    </a:cubicBezTo>
                    <a:cubicBezTo>
                      <a:pt x="80" y="221"/>
                      <a:pt x="81" y="221"/>
                      <a:pt x="82" y="221"/>
                    </a:cubicBezTo>
                    <a:cubicBezTo>
                      <a:pt x="86" y="222"/>
                      <a:pt x="90" y="222"/>
                      <a:pt x="93" y="222"/>
                    </a:cubicBezTo>
                    <a:cubicBezTo>
                      <a:pt x="95" y="223"/>
                      <a:pt x="98" y="223"/>
                      <a:pt x="100" y="223"/>
                    </a:cubicBezTo>
                    <a:cubicBezTo>
                      <a:pt x="100" y="223"/>
                      <a:pt x="100" y="224"/>
                      <a:pt x="101" y="224"/>
                    </a:cubicBezTo>
                    <a:cubicBezTo>
                      <a:pt x="107" y="225"/>
                      <a:pt x="113" y="225"/>
                      <a:pt x="120" y="226"/>
                    </a:cubicBezTo>
                    <a:cubicBezTo>
                      <a:pt x="121" y="226"/>
                      <a:pt x="121" y="226"/>
                      <a:pt x="122" y="227"/>
                    </a:cubicBezTo>
                    <a:cubicBezTo>
                      <a:pt x="127" y="227"/>
                      <a:pt x="133" y="227"/>
                      <a:pt x="139" y="228"/>
                    </a:cubicBezTo>
                    <a:cubicBezTo>
                      <a:pt x="140" y="228"/>
                      <a:pt x="140" y="228"/>
                      <a:pt x="141" y="228"/>
                    </a:cubicBezTo>
                    <a:cubicBezTo>
                      <a:pt x="143" y="228"/>
                      <a:pt x="146" y="228"/>
                      <a:pt x="148" y="228"/>
                    </a:cubicBezTo>
                    <a:cubicBezTo>
                      <a:pt x="152" y="228"/>
                      <a:pt x="155" y="228"/>
                      <a:pt x="159" y="228"/>
                    </a:cubicBezTo>
                    <a:cubicBezTo>
                      <a:pt x="161" y="228"/>
                      <a:pt x="162" y="228"/>
                      <a:pt x="165" y="228"/>
                    </a:cubicBezTo>
                    <a:cubicBezTo>
                      <a:pt x="170" y="228"/>
                      <a:pt x="174" y="228"/>
                      <a:pt x="179" y="228"/>
                    </a:cubicBezTo>
                    <a:cubicBezTo>
                      <a:pt x="181" y="228"/>
                      <a:pt x="182" y="228"/>
                      <a:pt x="183" y="228"/>
                    </a:cubicBezTo>
                    <a:cubicBezTo>
                      <a:pt x="187" y="228"/>
                      <a:pt x="191" y="227"/>
                      <a:pt x="195" y="227"/>
                    </a:cubicBezTo>
                    <a:cubicBezTo>
                      <a:pt x="198" y="227"/>
                      <a:pt x="200" y="227"/>
                      <a:pt x="203" y="227"/>
                    </a:cubicBezTo>
                    <a:lnTo>
                      <a:pt x="205" y="227"/>
                    </a:lnTo>
                    <a:cubicBezTo>
                      <a:pt x="213" y="226"/>
                      <a:pt x="221" y="225"/>
                      <a:pt x="229" y="223"/>
                    </a:cubicBezTo>
                    <a:lnTo>
                      <a:pt x="230" y="223"/>
                    </a:lnTo>
                    <a:cubicBezTo>
                      <a:pt x="237" y="222"/>
                      <a:pt x="245" y="221"/>
                      <a:pt x="252" y="220"/>
                    </a:cubicBezTo>
                    <a:cubicBezTo>
                      <a:pt x="253" y="220"/>
                      <a:pt x="253" y="219"/>
                      <a:pt x="254" y="219"/>
                    </a:cubicBezTo>
                    <a:cubicBezTo>
                      <a:pt x="260" y="218"/>
                      <a:pt x="267" y="217"/>
                      <a:pt x="272" y="215"/>
                    </a:cubicBezTo>
                    <a:cubicBezTo>
                      <a:pt x="273" y="215"/>
                      <a:pt x="273" y="215"/>
                      <a:pt x="273" y="215"/>
                    </a:cubicBezTo>
                    <a:cubicBezTo>
                      <a:pt x="274" y="214"/>
                      <a:pt x="275" y="214"/>
                      <a:pt x="275" y="214"/>
                    </a:cubicBezTo>
                    <a:cubicBezTo>
                      <a:pt x="282" y="212"/>
                      <a:pt x="288" y="211"/>
                      <a:pt x="294" y="209"/>
                    </a:cubicBezTo>
                    <a:cubicBezTo>
                      <a:pt x="296" y="208"/>
                      <a:pt x="298" y="207"/>
                      <a:pt x="300" y="206"/>
                    </a:cubicBezTo>
                    <a:cubicBezTo>
                      <a:pt x="305" y="205"/>
                      <a:pt x="309" y="203"/>
                      <a:pt x="313" y="201"/>
                    </a:cubicBezTo>
                    <a:cubicBezTo>
                      <a:pt x="314" y="201"/>
                      <a:pt x="315" y="200"/>
                      <a:pt x="316" y="200"/>
                    </a:cubicBezTo>
                    <a:cubicBezTo>
                      <a:pt x="320" y="198"/>
                      <a:pt x="324" y="197"/>
                      <a:pt x="329" y="194"/>
                    </a:cubicBezTo>
                    <a:lnTo>
                      <a:pt x="329" y="0"/>
                    </a:lnTo>
                    <a:cubicBezTo>
                      <a:pt x="324" y="3"/>
                      <a:pt x="319" y="4"/>
                      <a:pt x="313" y="7"/>
                    </a:cubicBezTo>
                  </a:path>
                </a:pathLst>
              </a:custGeom>
              <a:solidFill>
                <a:schemeClr val="bg1">
                  <a:lumMod val="6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53" name="Freeform 44">
                <a:extLst>
                  <a:ext uri="{FF2B5EF4-FFF2-40B4-BE49-F238E27FC236}">
                    <a16:creationId xmlns:a16="http://schemas.microsoft.com/office/drawing/2014/main" id="{E3E50387-9CD9-4614-B4BA-A32BA1A7314F}"/>
                  </a:ext>
                </a:extLst>
              </p:cNvPr>
              <p:cNvSpPr>
                <a:spLocks noChangeArrowheads="1"/>
              </p:cNvSpPr>
              <p:nvPr/>
            </p:nvSpPr>
            <p:spPr bwMode="auto">
              <a:xfrm>
                <a:off x="8013447" y="4472892"/>
                <a:ext cx="520915" cy="123376"/>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7" y="198"/>
                      <a:pt x="0" y="154"/>
                      <a:pt x="0" y="99"/>
                    </a:cubicBezTo>
                    <a:cubicBezTo>
                      <a:pt x="0" y="44"/>
                      <a:pt x="187" y="0"/>
                      <a:pt x="419" y="0"/>
                    </a:cubicBezTo>
                    <a:cubicBezTo>
                      <a:pt x="651" y="0"/>
                      <a:pt x="839" y="44"/>
                      <a:pt x="839" y="99"/>
                    </a:cubicBezTo>
                  </a:path>
                </a:pathLst>
              </a:custGeom>
              <a:solidFill>
                <a:schemeClr val="bg1">
                  <a:lumMod val="7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54" name="Freeform 45">
                <a:extLst>
                  <a:ext uri="{FF2B5EF4-FFF2-40B4-BE49-F238E27FC236}">
                    <a16:creationId xmlns:a16="http://schemas.microsoft.com/office/drawing/2014/main" id="{ACBED865-AA30-4D66-8256-33E30F909C47}"/>
                  </a:ext>
                </a:extLst>
              </p:cNvPr>
              <p:cNvSpPr>
                <a:spLocks noChangeArrowheads="1"/>
              </p:cNvSpPr>
              <p:nvPr/>
            </p:nvSpPr>
            <p:spPr bwMode="auto">
              <a:xfrm>
                <a:off x="7720088" y="3258338"/>
                <a:ext cx="1107630" cy="1277613"/>
              </a:xfrm>
              <a:custGeom>
                <a:avLst/>
                <a:gdLst>
                  <a:gd name="T0" fmla="*/ 1779 w 1780"/>
                  <a:gd name="T1" fmla="*/ 889 h 2054"/>
                  <a:gd name="T2" fmla="*/ 889 w 1780"/>
                  <a:gd name="T3" fmla="*/ 0 h 2054"/>
                  <a:gd name="T4" fmla="*/ 0 w 1780"/>
                  <a:gd name="T5" fmla="*/ 889 h 2054"/>
                  <a:gd name="T6" fmla="*/ 722 w 1780"/>
                  <a:gd name="T7" fmla="*/ 1763 h 2054"/>
                  <a:gd name="T8" fmla="*/ 889 w 1780"/>
                  <a:gd name="T9" fmla="*/ 2053 h 2054"/>
                  <a:gd name="T10" fmla="*/ 1057 w 1780"/>
                  <a:gd name="T11" fmla="*/ 1763 h 2054"/>
                  <a:gd name="T12" fmla="*/ 1779 w 1780"/>
                  <a:gd name="T13" fmla="*/ 889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89"/>
                    </a:moveTo>
                    <a:cubicBezTo>
                      <a:pt x="1779" y="398"/>
                      <a:pt x="1381" y="0"/>
                      <a:pt x="889" y="0"/>
                    </a:cubicBezTo>
                    <a:cubicBezTo>
                      <a:pt x="398" y="0"/>
                      <a:pt x="0" y="398"/>
                      <a:pt x="0" y="889"/>
                    </a:cubicBezTo>
                    <a:cubicBezTo>
                      <a:pt x="0" y="1323"/>
                      <a:pt x="311" y="1685"/>
                      <a:pt x="722" y="1763"/>
                    </a:cubicBezTo>
                    <a:lnTo>
                      <a:pt x="889" y="2053"/>
                    </a:lnTo>
                    <a:lnTo>
                      <a:pt x="1057" y="1763"/>
                    </a:lnTo>
                    <a:cubicBezTo>
                      <a:pt x="1468" y="1685"/>
                      <a:pt x="1779" y="1323"/>
                      <a:pt x="1779" y="889"/>
                    </a:cubicBezTo>
                  </a:path>
                </a:pathLst>
              </a:custGeom>
              <a:solidFill>
                <a:srgbClr val="B0917F"/>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dirty="0"/>
              </a:p>
            </p:txBody>
          </p:sp>
          <p:sp>
            <p:nvSpPr>
              <p:cNvPr id="59" name="TextBox 58">
                <a:extLst>
                  <a:ext uri="{FF2B5EF4-FFF2-40B4-BE49-F238E27FC236}">
                    <a16:creationId xmlns:a16="http://schemas.microsoft.com/office/drawing/2014/main" id="{3D232182-9F67-4D9D-B8D6-C55B2EEA1ED5}"/>
                  </a:ext>
                </a:extLst>
              </p:cNvPr>
              <p:cNvSpPr txBox="1"/>
              <p:nvPr/>
            </p:nvSpPr>
            <p:spPr>
              <a:xfrm>
                <a:off x="7412373" y="5188891"/>
                <a:ext cx="1723060" cy="599078"/>
              </a:xfrm>
              <a:prstGeom prst="rect">
                <a:avLst/>
              </a:prstGeom>
              <a:noFill/>
            </p:spPr>
            <p:txBody>
              <a:bodyPr wrap="square" rtlCol="0" anchor="b"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lnSpc>
                    <a:spcPct val="100000"/>
                  </a:lnSpc>
                  <a:spcBef>
                    <a:spcPts val="0"/>
                  </a:spcBef>
                  <a:spcAft>
                    <a:spcPts val="900"/>
                  </a:spcAft>
                  <a:tabLst>
                    <a:tab pos="218599" algn="l"/>
                    <a:tab pos="488633" algn="l"/>
                  </a:tabLst>
                </a:pPr>
                <a:r>
                  <a:rPr lang="en-AU" sz="1500" dirty="0"/>
                  <a:t>Calibrate equipment</a:t>
                </a:r>
              </a:p>
            </p:txBody>
          </p:sp>
          <p:pic>
            <p:nvPicPr>
              <p:cNvPr id="66" name="Graphic 65" descr="Gauge with solid fill">
                <a:extLst>
                  <a:ext uri="{FF2B5EF4-FFF2-40B4-BE49-F238E27FC236}">
                    <a16:creationId xmlns:a16="http://schemas.microsoft.com/office/drawing/2014/main" id="{DC5F2BC1-DB0F-46DF-A97A-A75DDD4DF8C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15580" y="3333197"/>
                <a:ext cx="716646" cy="716646"/>
              </a:xfrm>
              <a:prstGeom prst="rect">
                <a:avLst/>
              </a:prstGeom>
            </p:spPr>
          </p:pic>
        </p:grpSp>
        <p:sp>
          <p:nvSpPr>
            <p:cNvPr id="48" name="Freeform 39">
              <a:extLst>
                <a:ext uri="{FF2B5EF4-FFF2-40B4-BE49-F238E27FC236}">
                  <a16:creationId xmlns:a16="http://schemas.microsoft.com/office/drawing/2014/main" id="{0CA193E0-6E59-4F64-8DA7-2C944ADADF0D}"/>
                </a:ext>
              </a:extLst>
            </p:cNvPr>
            <p:cNvSpPr>
              <a:spLocks noChangeArrowheads="1"/>
            </p:cNvSpPr>
            <p:nvPr/>
          </p:nvSpPr>
          <p:spPr bwMode="auto">
            <a:xfrm>
              <a:off x="7286906" y="4535951"/>
              <a:ext cx="43867" cy="172724"/>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grpSp>
      <p:grpSp>
        <p:nvGrpSpPr>
          <p:cNvPr id="9" name="Group 8">
            <a:extLst>
              <a:ext uri="{FF2B5EF4-FFF2-40B4-BE49-F238E27FC236}">
                <a16:creationId xmlns:a16="http://schemas.microsoft.com/office/drawing/2014/main" id="{38E3406C-2785-4B5D-8A22-B87897935531}"/>
              </a:ext>
            </a:extLst>
          </p:cNvPr>
          <p:cNvGrpSpPr/>
          <p:nvPr/>
        </p:nvGrpSpPr>
        <p:grpSpPr>
          <a:xfrm>
            <a:off x="3804509" y="1126689"/>
            <a:ext cx="1505171" cy="1909551"/>
            <a:chOff x="5072679" y="2364558"/>
            <a:chExt cx="2006894" cy="2546068"/>
          </a:xfrm>
        </p:grpSpPr>
        <p:sp>
          <p:nvSpPr>
            <p:cNvPr id="36" name="Freeform 27">
              <a:extLst>
                <a:ext uri="{FF2B5EF4-FFF2-40B4-BE49-F238E27FC236}">
                  <a16:creationId xmlns:a16="http://schemas.microsoft.com/office/drawing/2014/main" id="{1ABF4223-4A2A-49E1-BA89-970212979D88}"/>
                </a:ext>
              </a:extLst>
            </p:cNvPr>
            <p:cNvSpPr>
              <a:spLocks noChangeArrowheads="1"/>
            </p:cNvSpPr>
            <p:nvPr/>
          </p:nvSpPr>
          <p:spPr bwMode="auto">
            <a:xfrm>
              <a:off x="7021998" y="3642171"/>
              <a:ext cx="43867" cy="172724"/>
            </a:xfrm>
            <a:custGeom>
              <a:avLst/>
              <a:gdLst>
                <a:gd name="T0" fmla="*/ 68 w 70"/>
                <a:gd name="T1" fmla="*/ 10 h 278"/>
                <a:gd name="T2" fmla="*/ 68 w 70"/>
                <a:gd name="T3" fmla="*/ 12 h 278"/>
                <a:gd name="T4" fmla="*/ 64 w 70"/>
                <a:gd name="T5" fmla="*/ 22 h 278"/>
                <a:gd name="T6" fmla="*/ 63 w 70"/>
                <a:gd name="T7" fmla="*/ 25 h 278"/>
                <a:gd name="T8" fmla="*/ 60 w 70"/>
                <a:gd name="T9" fmla="*/ 32 h 278"/>
                <a:gd name="T10" fmla="*/ 57 w 70"/>
                <a:gd name="T11" fmla="*/ 36 h 278"/>
                <a:gd name="T12" fmla="*/ 53 w 70"/>
                <a:gd name="T13" fmla="*/ 42 h 278"/>
                <a:gd name="T14" fmla="*/ 49 w 70"/>
                <a:gd name="T15" fmla="*/ 47 h 278"/>
                <a:gd name="T16" fmla="*/ 44 w 70"/>
                <a:gd name="T17" fmla="*/ 52 h 278"/>
                <a:gd name="T18" fmla="*/ 39 w 70"/>
                <a:gd name="T19" fmla="*/ 57 h 278"/>
                <a:gd name="T20" fmla="*/ 32 w 70"/>
                <a:gd name="T21" fmla="*/ 63 h 278"/>
                <a:gd name="T22" fmla="*/ 30 w 70"/>
                <a:gd name="T23" fmla="*/ 65 h 278"/>
                <a:gd name="T24" fmla="*/ 17 w 70"/>
                <a:gd name="T25" fmla="*/ 73 h 278"/>
                <a:gd name="T26" fmla="*/ 15 w 70"/>
                <a:gd name="T27" fmla="*/ 75 h 278"/>
                <a:gd name="T28" fmla="*/ 0 w 70"/>
                <a:gd name="T29" fmla="*/ 82 h 278"/>
                <a:gd name="T30" fmla="*/ 0 w 70"/>
                <a:gd name="T31" fmla="*/ 277 h 278"/>
                <a:gd name="T32" fmla="*/ 15 w 70"/>
                <a:gd name="T33" fmla="*/ 268 h 278"/>
                <a:gd name="T34" fmla="*/ 17 w 70"/>
                <a:gd name="T35" fmla="*/ 267 h 278"/>
                <a:gd name="T36" fmla="*/ 20 w 70"/>
                <a:gd name="T37" fmla="*/ 266 h 278"/>
                <a:gd name="T38" fmla="*/ 30 w 70"/>
                <a:gd name="T39" fmla="*/ 259 h 278"/>
                <a:gd name="T40" fmla="*/ 32 w 70"/>
                <a:gd name="T41" fmla="*/ 258 h 278"/>
                <a:gd name="T42" fmla="*/ 36 w 70"/>
                <a:gd name="T43" fmla="*/ 254 h 278"/>
                <a:gd name="T44" fmla="*/ 39 w 70"/>
                <a:gd name="T45" fmla="*/ 251 h 278"/>
                <a:gd name="T46" fmla="*/ 44 w 70"/>
                <a:gd name="T47" fmla="*/ 246 h 278"/>
                <a:gd name="T48" fmla="*/ 47 w 70"/>
                <a:gd name="T49" fmla="*/ 243 h 278"/>
                <a:gd name="T50" fmla="*/ 49 w 70"/>
                <a:gd name="T51" fmla="*/ 240 h 278"/>
                <a:gd name="T52" fmla="*/ 53 w 70"/>
                <a:gd name="T53" fmla="*/ 236 h 278"/>
                <a:gd name="T54" fmla="*/ 55 w 70"/>
                <a:gd name="T55" fmla="*/ 234 h 278"/>
                <a:gd name="T56" fmla="*/ 57 w 70"/>
                <a:gd name="T57" fmla="*/ 230 h 278"/>
                <a:gd name="T58" fmla="*/ 60 w 70"/>
                <a:gd name="T59" fmla="*/ 226 h 278"/>
                <a:gd name="T60" fmla="*/ 61 w 70"/>
                <a:gd name="T61" fmla="*/ 225 h 278"/>
                <a:gd name="T62" fmla="*/ 63 w 70"/>
                <a:gd name="T63" fmla="*/ 219 h 278"/>
                <a:gd name="T64" fmla="*/ 64 w 70"/>
                <a:gd name="T65" fmla="*/ 216 h 278"/>
                <a:gd name="T66" fmla="*/ 64 w 70"/>
                <a:gd name="T67" fmla="*/ 215 h 278"/>
                <a:gd name="T68" fmla="*/ 68 w 70"/>
                <a:gd name="T69" fmla="*/ 206 h 278"/>
                <a:gd name="T70" fmla="*/ 68 w 70"/>
                <a:gd name="T71" fmla="*/ 204 h 278"/>
                <a:gd name="T72" fmla="*/ 69 w 70"/>
                <a:gd name="T73" fmla="*/ 196 h 278"/>
                <a:gd name="T74" fmla="*/ 69 w 70"/>
                <a:gd name="T75" fmla="*/ 195 h 278"/>
                <a:gd name="T76" fmla="*/ 69 w 70"/>
                <a:gd name="T77" fmla="*/ 0 h 278"/>
                <a:gd name="T78" fmla="*/ 68 w 70"/>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278">
                  <a:moveTo>
                    <a:pt x="68" y="10"/>
                  </a:moveTo>
                  <a:cubicBezTo>
                    <a:pt x="68" y="10"/>
                    <a:pt x="68" y="11"/>
                    <a:pt x="68" y="12"/>
                  </a:cubicBezTo>
                  <a:cubicBezTo>
                    <a:pt x="67" y="15"/>
                    <a:pt x="66" y="19"/>
                    <a:pt x="64" y="22"/>
                  </a:cubicBezTo>
                  <a:cubicBezTo>
                    <a:pt x="64" y="23"/>
                    <a:pt x="63" y="24"/>
                    <a:pt x="63" y="25"/>
                  </a:cubicBezTo>
                  <a:cubicBezTo>
                    <a:pt x="62" y="28"/>
                    <a:pt x="61" y="30"/>
                    <a:pt x="60" y="32"/>
                  </a:cubicBezTo>
                  <a:cubicBezTo>
                    <a:pt x="59" y="33"/>
                    <a:pt x="58" y="34"/>
                    <a:pt x="57" y="36"/>
                  </a:cubicBezTo>
                  <a:cubicBezTo>
                    <a:pt x="56" y="38"/>
                    <a:pt x="54" y="40"/>
                    <a:pt x="53" y="42"/>
                  </a:cubicBezTo>
                  <a:cubicBezTo>
                    <a:pt x="52" y="43"/>
                    <a:pt x="51" y="45"/>
                    <a:pt x="49" y="47"/>
                  </a:cubicBezTo>
                  <a:cubicBezTo>
                    <a:pt x="47" y="48"/>
                    <a:pt x="46" y="50"/>
                    <a:pt x="44" y="52"/>
                  </a:cubicBezTo>
                  <a:cubicBezTo>
                    <a:pt x="42" y="53"/>
                    <a:pt x="41" y="55"/>
                    <a:pt x="39" y="57"/>
                  </a:cubicBezTo>
                  <a:cubicBezTo>
                    <a:pt x="36" y="59"/>
                    <a:pt x="34" y="61"/>
                    <a:pt x="32" y="63"/>
                  </a:cubicBezTo>
                  <a:cubicBezTo>
                    <a:pt x="31" y="64"/>
                    <a:pt x="30" y="64"/>
                    <a:pt x="30" y="65"/>
                  </a:cubicBezTo>
                  <a:cubicBezTo>
                    <a:pt x="26" y="67"/>
                    <a:pt x="22" y="70"/>
                    <a:pt x="17" y="73"/>
                  </a:cubicBezTo>
                  <a:cubicBezTo>
                    <a:pt x="17" y="73"/>
                    <a:pt x="16" y="74"/>
                    <a:pt x="15" y="75"/>
                  </a:cubicBezTo>
                  <a:cubicBezTo>
                    <a:pt x="10" y="77"/>
                    <a:pt x="6" y="80"/>
                    <a:pt x="0" y="82"/>
                  </a:cubicBezTo>
                  <a:lnTo>
                    <a:pt x="0" y="277"/>
                  </a:lnTo>
                  <a:cubicBezTo>
                    <a:pt x="6" y="274"/>
                    <a:pt x="10" y="272"/>
                    <a:pt x="15" y="268"/>
                  </a:cubicBezTo>
                  <a:cubicBezTo>
                    <a:pt x="16" y="268"/>
                    <a:pt x="17" y="267"/>
                    <a:pt x="17" y="267"/>
                  </a:cubicBezTo>
                  <a:cubicBezTo>
                    <a:pt x="19" y="267"/>
                    <a:pt x="19" y="266"/>
                    <a:pt x="20" y="266"/>
                  </a:cubicBezTo>
                  <a:cubicBezTo>
                    <a:pt x="23" y="263"/>
                    <a:pt x="27" y="261"/>
                    <a:pt x="30" y="259"/>
                  </a:cubicBezTo>
                  <a:cubicBezTo>
                    <a:pt x="30" y="258"/>
                    <a:pt x="31" y="258"/>
                    <a:pt x="32" y="258"/>
                  </a:cubicBezTo>
                  <a:cubicBezTo>
                    <a:pt x="33" y="256"/>
                    <a:pt x="35" y="255"/>
                    <a:pt x="36" y="254"/>
                  </a:cubicBezTo>
                  <a:cubicBezTo>
                    <a:pt x="37" y="253"/>
                    <a:pt x="38" y="252"/>
                    <a:pt x="39" y="251"/>
                  </a:cubicBezTo>
                  <a:cubicBezTo>
                    <a:pt x="41" y="250"/>
                    <a:pt x="42" y="248"/>
                    <a:pt x="44" y="246"/>
                  </a:cubicBezTo>
                  <a:cubicBezTo>
                    <a:pt x="45" y="245"/>
                    <a:pt x="46" y="245"/>
                    <a:pt x="47" y="243"/>
                  </a:cubicBezTo>
                  <a:cubicBezTo>
                    <a:pt x="47" y="243"/>
                    <a:pt x="49" y="242"/>
                    <a:pt x="49" y="240"/>
                  </a:cubicBezTo>
                  <a:cubicBezTo>
                    <a:pt x="51" y="239"/>
                    <a:pt x="52" y="238"/>
                    <a:pt x="53" y="236"/>
                  </a:cubicBezTo>
                  <a:cubicBezTo>
                    <a:pt x="53" y="236"/>
                    <a:pt x="54" y="235"/>
                    <a:pt x="55" y="234"/>
                  </a:cubicBezTo>
                  <a:cubicBezTo>
                    <a:pt x="55" y="232"/>
                    <a:pt x="57" y="231"/>
                    <a:pt x="57" y="230"/>
                  </a:cubicBezTo>
                  <a:cubicBezTo>
                    <a:pt x="58" y="229"/>
                    <a:pt x="59" y="227"/>
                    <a:pt x="60" y="226"/>
                  </a:cubicBezTo>
                  <a:cubicBezTo>
                    <a:pt x="60" y="226"/>
                    <a:pt x="60" y="225"/>
                    <a:pt x="61" y="225"/>
                  </a:cubicBezTo>
                  <a:cubicBezTo>
                    <a:pt x="62" y="223"/>
                    <a:pt x="62" y="221"/>
                    <a:pt x="63" y="219"/>
                  </a:cubicBezTo>
                  <a:cubicBezTo>
                    <a:pt x="63" y="219"/>
                    <a:pt x="64" y="217"/>
                    <a:pt x="64" y="216"/>
                  </a:cubicBezTo>
                  <a:lnTo>
                    <a:pt x="64" y="215"/>
                  </a:lnTo>
                  <a:cubicBezTo>
                    <a:pt x="66" y="212"/>
                    <a:pt x="67" y="209"/>
                    <a:pt x="68" y="206"/>
                  </a:cubicBezTo>
                  <a:cubicBezTo>
                    <a:pt x="68" y="206"/>
                    <a:pt x="68" y="205"/>
                    <a:pt x="68" y="204"/>
                  </a:cubicBezTo>
                  <a:cubicBezTo>
                    <a:pt x="68" y="202"/>
                    <a:pt x="68" y="199"/>
                    <a:pt x="69" y="196"/>
                  </a:cubicBezTo>
                  <a:cubicBezTo>
                    <a:pt x="69" y="195"/>
                    <a:pt x="69" y="195"/>
                    <a:pt x="69" y="195"/>
                  </a:cubicBezTo>
                  <a:lnTo>
                    <a:pt x="69" y="0"/>
                  </a:lnTo>
                  <a:cubicBezTo>
                    <a:pt x="69" y="4"/>
                    <a:pt x="68" y="7"/>
                    <a:pt x="68" y="10"/>
                  </a:cubicBezTo>
                </a:path>
              </a:pathLst>
            </a:custGeom>
            <a:solidFill>
              <a:schemeClr val="bg1">
                <a:lumMod val="6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37" name="Freeform 29">
              <a:extLst>
                <a:ext uri="{FF2B5EF4-FFF2-40B4-BE49-F238E27FC236}">
                  <a16:creationId xmlns:a16="http://schemas.microsoft.com/office/drawing/2014/main" id="{87F4E146-48D6-4AB2-A074-6E5A88007CA2}"/>
                </a:ext>
              </a:extLst>
            </p:cNvPr>
            <p:cNvSpPr>
              <a:spLocks noChangeArrowheads="1"/>
            </p:cNvSpPr>
            <p:nvPr/>
          </p:nvSpPr>
          <p:spPr bwMode="auto">
            <a:xfrm>
              <a:off x="5086387" y="3642171"/>
              <a:ext cx="43867" cy="172724"/>
            </a:xfrm>
            <a:custGeom>
              <a:avLst/>
              <a:gdLst>
                <a:gd name="T0" fmla="*/ 0 w 70"/>
                <a:gd name="T1" fmla="*/ 195 h 278"/>
                <a:gd name="T2" fmla="*/ 0 w 70"/>
                <a:gd name="T3" fmla="*/ 0 h 278"/>
                <a:gd name="T4" fmla="*/ 69 w 70"/>
                <a:gd name="T5" fmla="*/ 82 h 278"/>
                <a:gd name="T6" fmla="*/ 69 w 70"/>
                <a:gd name="T7" fmla="*/ 277 h 278"/>
                <a:gd name="T8" fmla="*/ 0 w 70"/>
                <a:gd name="T9" fmla="*/ 195 h 278"/>
              </a:gdLst>
              <a:ahLst/>
              <a:cxnLst>
                <a:cxn ang="0">
                  <a:pos x="T0" y="T1"/>
                </a:cxn>
                <a:cxn ang="0">
                  <a:pos x="T2" y="T3"/>
                </a:cxn>
                <a:cxn ang="0">
                  <a:pos x="T4" y="T5"/>
                </a:cxn>
                <a:cxn ang="0">
                  <a:pos x="T6" y="T7"/>
                </a:cxn>
                <a:cxn ang="0">
                  <a:pos x="T8" y="T9"/>
                </a:cxn>
              </a:cxnLst>
              <a:rect l="0" t="0" r="r" b="b"/>
              <a:pathLst>
                <a:path w="70" h="278">
                  <a:moveTo>
                    <a:pt x="0" y="195"/>
                  </a:moveTo>
                  <a:lnTo>
                    <a:pt x="0" y="0"/>
                  </a:lnTo>
                  <a:cubicBezTo>
                    <a:pt x="0" y="30"/>
                    <a:pt x="23" y="59"/>
                    <a:pt x="69" y="82"/>
                  </a:cubicBezTo>
                  <a:lnTo>
                    <a:pt x="69" y="277"/>
                  </a:lnTo>
                  <a:cubicBezTo>
                    <a:pt x="23" y="254"/>
                    <a:pt x="0" y="224"/>
                    <a:pt x="0" y="195"/>
                  </a:cubicBezTo>
                </a:path>
              </a:pathLst>
            </a:custGeom>
            <a:solidFill>
              <a:schemeClr val="bg1">
                <a:lumMod val="6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38" name="Freeform 30">
              <a:extLst>
                <a:ext uri="{FF2B5EF4-FFF2-40B4-BE49-F238E27FC236}">
                  <a16:creationId xmlns:a16="http://schemas.microsoft.com/office/drawing/2014/main" id="{92A64422-CE8B-44E8-884B-74707E032122}"/>
                </a:ext>
              </a:extLst>
            </p:cNvPr>
            <p:cNvSpPr>
              <a:spLocks noChangeArrowheads="1"/>
            </p:cNvSpPr>
            <p:nvPr/>
          </p:nvSpPr>
          <p:spPr bwMode="auto">
            <a:xfrm>
              <a:off x="6177567" y="3691520"/>
              <a:ext cx="844431" cy="542848"/>
            </a:xfrm>
            <a:custGeom>
              <a:avLst/>
              <a:gdLst>
                <a:gd name="T0" fmla="*/ 1358 w 1359"/>
                <a:gd name="T1" fmla="*/ 0 h 875"/>
                <a:gd name="T2" fmla="*/ 1358 w 1359"/>
                <a:gd name="T3" fmla="*/ 195 h 875"/>
                <a:gd name="T4" fmla="*/ 0 w 1359"/>
                <a:gd name="T5" fmla="*/ 874 h 875"/>
                <a:gd name="T6" fmla="*/ 0 w 1359"/>
                <a:gd name="T7" fmla="*/ 679 h 875"/>
                <a:gd name="T8" fmla="*/ 1358 w 1359"/>
                <a:gd name="T9" fmla="*/ 0 h 875"/>
              </a:gdLst>
              <a:ahLst/>
              <a:cxnLst>
                <a:cxn ang="0">
                  <a:pos x="T0" y="T1"/>
                </a:cxn>
                <a:cxn ang="0">
                  <a:pos x="T2" y="T3"/>
                </a:cxn>
                <a:cxn ang="0">
                  <a:pos x="T4" y="T5"/>
                </a:cxn>
                <a:cxn ang="0">
                  <a:pos x="T6" y="T7"/>
                </a:cxn>
                <a:cxn ang="0">
                  <a:pos x="T8" y="T9"/>
                </a:cxn>
              </a:cxnLst>
              <a:rect l="0" t="0" r="r" b="b"/>
              <a:pathLst>
                <a:path w="1359" h="875">
                  <a:moveTo>
                    <a:pt x="1358" y="0"/>
                  </a:moveTo>
                  <a:lnTo>
                    <a:pt x="1358" y="195"/>
                  </a:lnTo>
                  <a:lnTo>
                    <a:pt x="0" y="874"/>
                  </a:lnTo>
                  <a:lnTo>
                    <a:pt x="0" y="679"/>
                  </a:lnTo>
                  <a:lnTo>
                    <a:pt x="1358" y="0"/>
                  </a:lnTo>
                </a:path>
              </a:pathLst>
            </a:custGeom>
            <a:solidFill>
              <a:schemeClr val="bg1">
                <a:lumMod val="7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39" name="Freeform 31">
              <a:extLst>
                <a:ext uri="{FF2B5EF4-FFF2-40B4-BE49-F238E27FC236}">
                  <a16:creationId xmlns:a16="http://schemas.microsoft.com/office/drawing/2014/main" id="{83875BFA-C6BC-4955-BB2E-7CF97ED1D7DF}"/>
                </a:ext>
              </a:extLst>
            </p:cNvPr>
            <p:cNvSpPr>
              <a:spLocks noChangeArrowheads="1"/>
            </p:cNvSpPr>
            <p:nvPr/>
          </p:nvSpPr>
          <p:spPr bwMode="auto">
            <a:xfrm>
              <a:off x="5130253" y="3691520"/>
              <a:ext cx="844431" cy="542848"/>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40" name="Freeform 32">
              <a:extLst>
                <a:ext uri="{FF2B5EF4-FFF2-40B4-BE49-F238E27FC236}">
                  <a16:creationId xmlns:a16="http://schemas.microsoft.com/office/drawing/2014/main" id="{BB925997-3591-4213-8353-4B2BD494D563}"/>
                </a:ext>
              </a:extLst>
            </p:cNvPr>
            <p:cNvSpPr>
              <a:spLocks noChangeArrowheads="1"/>
            </p:cNvSpPr>
            <p:nvPr/>
          </p:nvSpPr>
          <p:spPr bwMode="auto">
            <a:xfrm>
              <a:off x="5072679" y="3148673"/>
              <a:ext cx="2006894" cy="989738"/>
            </a:xfrm>
            <a:custGeom>
              <a:avLst/>
              <a:gdLst>
                <a:gd name="T0" fmla="*/ 1613 w 3227"/>
                <a:gd name="T1" fmla="*/ 0 h 1592"/>
                <a:gd name="T2" fmla="*/ 1777 w 3227"/>
                <a:gd name="T3" fmla="*/ 34 h 1592"/>
                <a:gd name="T4" fmla="*/ 3135 w 3227"/>
                <a:gd name="T5" fmla="*/ 713 h 1592"/>
                <a:gd name="T6" fmla="*/ 3135 w 3227"/>
                <a:gd name="T7" fmla="*/ 877 h 1592"/>
                <a:gd name="T8" fmla="*/ 1777 w 3227"/>
                <a:gd name="T9" fmla="*/ 1556 h 1592"/>
                <a:gd name="T10" fmla="*/ 1613 w 3227"/>
                <a:gd name="T11" fmla="*/ 1591 h 1592"/>
                <a:gd name="T12" fmla="*/ 1449 w 3227"/>
                <a:gd name="T13" fmla="*/ 1556 h 1592"/>
                <a:gd name="T14" fmla="*/ 91 w 3227"/>
                <a:gd name="T15" fmla="*/ 877 h 1592"/>
                <a:gd name="T16" fmla="*/ 91 w 3227"/>
                <a:gd name="T17" fmla="*/ 713 h 1592"/>
                <a:gd name="T18" fmla="*/ 1449 w 3227"/>
                <a:gd name="T19" fmla="*/ 34 h 1592"/>
                <a:gd name="T20" fmla="*/ 1613 w 3227"/>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2">
                  <a:moveTo>
                    <a:pt x="1613" y="0"/>
                  </a:moveTo>
                  <a:cubicBezTo>
                    <a:pt x="1672" y="0"/>
                    <a:pt x="1732" y="12"/>
                    <a:pt x="1777" y="34"/>
                  </a:cubicBezTo>
                  <a:lnTo>
                    <a:pt x="3135" y="713"/>
                  </a:lnTo>
                  <a:cubicBezTo>
                    <a:pt x="3226" y="758"/>
                    <a:pt x="3226" y="832"/>
                    <a:pt x="3135" y="877"/>
                  </a:cubicBezTo>
                  <a:lnTo>
                    <a:pt x="1777" y="1556"/>
                  </a:lnTo>
                  <a:cubicBezTo>
                    <a:pt x="1732" y="1579"/>
                    <a:pt x="1672" y="1591"/>
                    <a:pt x="1613" y="1591"/>
                  </a:cubicBezTo>
                  <a:cubicBezTo>
                    <a:pt x="1554" y="1591"/>
                    <a:pt x="1494" y="1579"/>
                    <a:pt x="1449" y="1556"/>
                  </a:cubicBezTo>
                  <a:lnTo>
                    <a:pt x="91" y="877"/>
                  </a:lnTo>
                  <a:cubicBezTo>
                    <a:pt x="0" y="832"/>
                    <a:pt x="0" y="758"/>
                    <a:pt x="91" y="713"/>
                  </a:cubicBezTo>
                  <a:lnTo>
                    <a:pt x="1449" y="34"/>
                  </a:lnTo>
                  <a:cubicBezTo>
                    <a:pt x="1494" y="12"/>
                    <a:pt x="1554" y="0"/>
                    <a:pt x="1613" y="0"/>
                  </a:cubicBezTo>
                </a:path>
              </a:pathLst>
            </a:custGeom>
            <a:solidFill>
              <a:schemeClr val="bg1">
                <a:lumMod val="9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41" name="Freeform 33">
              <a:extLst>
                <a:ext uri="{FF2B5EF4-FFF2-40B4-BE49-F238E27FC236}">
                  <a16:creationId xmlns:a16="http://schemas.microsoft.com/office/drawing/2014/main" id="{0BE3721B-0301-46A4-98B6-4C54857B7F68}"/>
                </a:ext>
              </a:extLst>
            </p:cNvPr>
            <p:cNvSpPr>
              <a:spLocks noChangeArrowheads="1"/>
            </p:cNvSpPr>
            <p:nvPr/>
          </p:nvSpPr>
          <p:spPr bwMode="auto">
            <a:xfrm>
              <a:off x="5974684" y="4113736"/>
              <a:ext cx="205625" cy="142566"/>
            </a:xfrm>
            <a:custGeom>
              <a:avLst/>
              <a:gdLst>
                <a:gd name="T0" fmla="*/ 300 w 329"/>
                <a:gd name="T1" fmla="*/ 12 h 230"/>
                <a:gd name="T2" fmla="*/ 275 w 329"/>
                <a:gd name="T3" fmla="*/ 20 h 230"/>
                <a:gd name="T4" fmla="*/ 254 w 329"/>
                <a:gd name="T5" fmla="*/ 26 h 230"/>
                <a:gd name="T6" fmla="*/ 230 w 329"/>
                <a:gd name="T7" fmla="*/ 30 h 230"/>
                <a:gd name="T8" fmla="*/ 205 w 329"/>
                <a:gd name="T9" fmla="*/ 33 h 230"/>
                <a:gd name="T10" fmla="*/ 182 w 329"/>
                <a:gd name="T11" fmla="*/ 34 h 230"/>
                <a:gd name="T12" fmla="*/ 148 w 329"/>
                <a:gd name="T13" fmla="*/ 34 h 230"/>
                <a:gd name="T14" fmla="*/ 121 w 329"/>
                <a:gd name="T15" fmla="*/ 32 h 230"/>
                <a:gd name="T16" fmla="*/ 99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2 w 329"/>
                <a:gd name="T37" fmla="*/ 221 h 230"/>
                <a:gd name="T38" fmla="*/ 99 w 329"/>
                <a:gd name="T39" fmla="*/ 224 h 230"/>
                <a:gd name="T40" fmla="*/ 119 w 329"/>
                <a:gd name="T41" fmla="*/ 227 h 230"/>
                <a:gd name="T42" fmla="*/ 138 w 329"/>
                <a:gd name="T43" fmla="*/ 228 h 230"/>
                <a:gd name="T44" fmla="*/ 148 w 329"/>
                <a:gd name="T45" fmla="*/ 228 h 230"/>
                <a:gd name="T46" fmla="*/ 164 w 329"/>
                <a:gd name="T47" fmla="*/ 229 h 230"/>
                <a:gd name="T48" fmla="*/ 182 w 329"/>
                <a:gd name="T49" fmla="*/ 228 h 230"/>
                <a:gd name="T50" fmla="*/ 202 w 329"/>
                <a:gd name="T51" fmla="*/ 227 h 230"/>
                <a:gd name="T52" fmla="*/ 228 w 329"/>
                <a:gd name="T53" fmla="*/ 224 h 230"/>
                <a:gd name="T54" fmla="*/ 230 w 329"/>
                <a:gd name="T55" fmla="*/ 224 h 230"/>
                <a:gd name="T56" fmla="*/ 254 w 329"/>
                <a:gd name="T57" fmla="*/ 219 h 230"/>
                <a:gd name="T58" fmla="*/ 275 w 329"/>
                <a:gd name="T59" fmla="*/ 214 h 230"/>
                <a:gd name="T60" fmla="*/ 300 w 329"/>
                <a:gd name="T61" fmla="*/ 207 h 230"/>
                <a:gd name="T62" fmla="*/ 315 w 329"/>
                <a:gd name="T63" fmla="*/ 200 h 230"/>
                <a:gd name="T64" fmla="*/ 328 w 329"/>
                <a:gd name="T65"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3" y="7"/>
                  </a:moveTo>
                  <a:cubicBezTo>
                    <a:pt x="309" y="9"/>
                    <a:pt x="305" y="11"/>
                    <a:pt x="300" y="12"/>
                  </a:cubicBezTo>
                  <a:cubicBezTo>
                    <a:pt x="298" y="13"/>
                    <a:pt x="296" y="14"/>
                    <a:pt x="293" y="15"/>
                  </a:cubicBezTo>
                  <a:cubicBezTo>
                    <a:pt x="288" y="17"/>
                    <a:pt x="281" y="19"/>
                    <a:pt x="275" y="20"/>
                  </a:cubicBezTo>
                  <a:cubicBezTo>
                    <a:pt x="274" y="21"/>
                    <a:pt x="274" y="21"/>
                    <a:pt x="272" y="21"/>
                  </a:cubicBezTo>
                  <a:cubicBezTo>
                    <a:pt x="266" y="23"/>
                    <a:pt x="260" y="24"/>
                    <a:pt x="254" y="26"/>
                  </a:cubicBezTo>
                  <a:cubicBezTo>
                    <a:pt x="253" y="26"/>
                    <a:pt x="252" y="26"/>
                    <a:pt x="251" y="26"/>
                  </a:cubicBezTo>
                  <a:cubicBezTo>
                    <a:pt x="244" y="27"/>
                    <a:pt x="238" y="29"/>
                    <a:pt x="230" y="30"/>
                  </a:cubicBezTo>
                  <a:cubicBezTo>
                    <a:pt x="229" y="30"/>
                    <a:pt x="229" y="30"/>
                    <a:pt x="228" y="30"/>
                  </a:cubicBezTo>
                  <a:cubicBezTo>
                    <a:pt x="220" y="31"/>
                    <a:pt x="213" y="32"/>
                    <a:pt x="205" y="33"/>
                  </a:cubicBezTo>
                  <a:cubicBezTo>
                    <a:pt x="201" y="33"/>
                    <a:pt x="198" y="33"/>
                    <a:pt x="195" y="34"/>
                  </a:cubicBezTo>
                  <a:cubicBezTo>
                    <a:pt x="191" y="34"/>
                    <a:pt x="187" y="34"/>
                    <a:pt x="182" y="34"/>
                  </a:cubicBezTo>
                  <a:cubicBezTo>
                    <a:pt x="176" y="34"/>
                    <a:pt x="170" y="35"/>
                    <a:pt x="164" y="35"/>
                  </a:cubicBezTo>
                  <a:cubicBezTo>
                    <a:pt x="159" y="35"/>
                    <a:pt x="153" y="34"/>
                    <a:pt x="148" y="34"/>
                  </a:cubicBezTo>
                  <a:cubicBezTo>
                    <a:pt x="145" y="34"/>
                    <a:pt x="143" y="34"/>
                    <a:pt x="140" y="34"/>
                  </a:cubicBezTo>
                  <a:cubicBezTo>
                    <a:pt x="134" y="34"/>
                    <a:pt x="128" y="33"/>
                    <a:pt x="121" y="32"/>
                  </a:cubicBezTo>
                  <a:cubicBezTo>
                    <a:pt x="121" y="32"/>
                    <a:pt x="120" y="32"/>
                    <a:pt x="119" y="32"/>
                  </a:cubicBezTo>
                  <a:cubicBezTo>
                    <a:pt x="113" y="32"/>
                    <a:pt x="106" y="31"/>
                    <a:pt x="99" y="30"/>
                  </a:cubicBezTo>
                  <a:cubicBezTo>
                    <a:pt x="97" y="29"/>
                    <a:pt x="95" y="29"/>
                    <a:pt x="93" y="29"/>
                  </a:cubicBezTo>
                  <a:cubicBezTo>
                    <a:pt x="88" y="28"/>
                    <a:pt x="84" y="27"/>
                    <a:pt x="79" y="26"/>
                  </a:cubicBezTo>
                  <a:cubicBezTo>
                    <a:pt x="77" y="26"/>
                    <a:pt x="73" y="25"/>
                    <a:pt x="71" y="24"/>
                  </a:cubicBezTo>
                  <a:cubicBezTo>
                    <a:pt x="67" y="24"/>
                    <a:pt x="63" y="23"/>
                    <a:pt x="60" y="22"/>
                  </a:cubicBezTo>
                  <a:cubicBezTo>
                    <a:pt x="56" y="21"/>
                    <a:pt x="52" y="20"/>
                    <a:pt x="49" y="19"/>
                  </a:cubicBezTo>
                  <a:cubicBezTo>
                    <a:pt x="46" y="18"/>
                    <a:pt x="43" y="17"/>
                    <a:pt x="40" y="16"/>
                  </a:cubicBezTo>
                  <a:cubicBezTo>
                    <a:pt x="33" y="14"/>
                    <a:pt x="27" y="12"/>
                    <a:pt x="20" y="9"/>
                  </a:cubicBezTo>
                  <a:cubicBezTo>
                    <a:pt x="19" y="9"/>
                    <a:pt x="19" y="9"/>
                    <a:pt x="18" y="8"/>
                  </a:cubicBezTo>
                  <a:cubicBezTo>
                    <a:pt x="12" y="6"/>
                    <a:pt x="6" y="4"/>
                    <a:pt x="0" y="0"/>
                  </a:cubicBezTo>
                  <a:lnTo>
                    <a:pt x="0" y="195"/>
                  </a:lnTo>
                  <a:cubicBezTo>
                    <a:pt x="6" y="197"/>
                    <a:pt x="12" y="200"/>
                    <a:pt x="18" y="203"/>
                  </a:cubicBezTo>
                  <a:cubicBezTo>
                    <a:pt x="19" y="203"/>
                    <a:pt x="19" y="204"/>
                    <a:pt x="20" y="204"/>
                  </a:cubicBezTo>
                  <a:cubicBezTo>
                    <a:pt x="27" y="206"/>
                    <a:pt x="33" y="208"/>
                    <a:pt x="40" y="210"/>
                  </a:cubicBezTo>
                  <a:cubicBezTo>
                    <a:pt x="41" y="211"/>
                    <a:pt x="41" y="211"/>
                    <a:pt x="42" y="212"/>
                  </a:cubicBezTo>
                  <a:cubicBezTo>
                    <a:pt x="44" y="212"/>
                    <a:pt x="47" y="213"/>
                    <a:pt x="49" y="213"/>
                  </a:cubicBezTo>
                  <a:cubicBezTo>
                    <a:pt x="52" y="214"/>
                    <a:pt x="56" y="215"/>
                    <a:pt x="60" y="216"/>
                  </a:cubicBezTo>
                  <a:cubicBezTo>
                    <a:pt x="61" y="216"/>
                    <a:pt x="61" y="217"/>
                    <a:pt x="62" y="217"/>
                  </a:cubicBezTo>
                  <a:cubicBezTo>
                    <a:pt x="66" y="218"/>
                    <a:pt x="68" y="218"/>
                    <a:pt x="71" y="219"/>
                  </a:cubicBezTo>
                  <a:cubicBezTo>
                    <a:pt x="73" y="219"/>
                    <a:pt x="77" y="220"/>
                    <a:pt x="79" y="221"/>
                  </a:cubicBezTo>
                  <a:cubicBezTo>
                    <a:pt x="80" y="221"/>
                    <a:pt x="81" y="221"/>
                    <a:pt x="82" y="221"/>
                  </a:cubicBezTo>
                  <a:cubicBezTo>
                    <a:pt x="85" y="222"/>
                    <a:pt x="89" y="223"/>
                    <a:pt x="93" y="223"/>
                  </a:cubicBezTo>
                  <a:cubicBezTo>
                    <a:pt x="95" y="223"/>
                    <a:pt x="97" y="224"/>
                    <a:pt x="99" y="224"/>
                  </a:cubicBezTo>
                  <a:cubicBezTo>
                    <a:pt x="100" y="224"/>
                    <a:pt x="101" y="224"/>
                    <a:pt x="101" y="224"/>
                  </a:cubicBezTo>
                  <a:cubicBezTo>
                    <a:pt x="107" y="225"/>
                    <a:pt x="113" y="226"/>
                    <a:pt x="119" y="227"/>
                  </a:cubicBezTo>
                  <a:cubicBezTo>
                    <a:pt x="120" y="227"/>
                    <a:pt x="121" y="227"/>
                    <a:pt x="121" y="227"/>
                  </a:cubicBezTo>
                  <a:cubicBezTo>
                    <a:pt x="127" y="227"/>
                    <a:pt x="133" y="227"/>
                    <a:pt x="138" y="228"/>
                  </a:cubicBezTo>
                  <a:cubicBezTo>
                    <a:pt x="139" y="228"/>
                    <a:pt x="140" y="228"/>
                    <a:pt x="140" y="228"/>
                  </a:cubicBezTo>
                  <a:cubicBezTo>
                    <a:pt x="143" y="228"/>
                    <a:pt x="145" y="228"/>
                    <a:pt x="148" y="228"/>
                  </a:cubicBezTo>
                  <a:cubicBezTo>
                    <a:pt x="151" y="229"/>
                    <a:pt x="155" y="229"/>
                    <a:pt x="158" y="229"/>
                  </a:cubicBezTo>
                  <a:cubicBezTo>
                    <a:pt x="160" y="229"/>
                    <a:pt x="162" y="229"/>
                    <a:pt x="164" y="229"/>
                  </a:cubicBezTo>
                  <a:cubicBezTo>
                    <a:pt x="169" y="229"/>
                    <a:pt x="174" y="229"/>
                    <a:pt x="179" y="229"/>
                  </a:cubicBezTo>
                  <a:cubicBezTo>
                    <a:pt x="181" y="229"/>
                    <a:pt x="181" y="228"/>
                    <a:pt x="182" y="228"/>
                  </a:cubicBezTo>
                  <a:cubicBezTo>
                    <a:pt x="187" y="228"/>
                    <a:pt x="191" y="228"/>
                    <a:pt x="195" y="227"/>
                  </a:cubicBezTo>
                  <a:cubicBezTo>
                    <a:pt x="197" y="227"/>
                    <a:pt x="200" y="227"/>
                    <a:pt x="202" y="227"/>
                  </a:cubicBezTo>
                  <a:cubicBezTo>
                    <a:pt x="203" y="227"/>
                    <a:pt x="204" y="227"/>
                    <a:pt x="205" y="227"/>
                  </a:cubicBezTo>
                  <a:cubicBezTo>
                    <a:pt x="213" y="226"/>
                    <a:pt x="220" y="225"/>
                    <a:pt x="228" y="224"/>
                  </a:cubicBezTo>
                  <a:cubicBezTo>
                    <a:pt x="229" y="224"/>
                    <a:pt x="229" y="224"/>
                    <a:pt x="229" y="224"/>
                  </a:cubicBezTo>
                  <a:lnTo>
                    <a:pt x="230" y="224"/>
                  </a:lnTo>
                  <a:cubicBezTo>
                    <a:pt x="238" y="223"/>
                    <a:pt x="244" y="222"/>
                    <a:pt x="251" y="220"/>
                  </a:cubicBezTo>
                  <a:cubicBezTo>
                    <a:pt x="252" y="220"/>
                    <a:pt x="253" y="220"/>
                    <a:pt x="254" y="219"/>
                  </a:cubicBezTo>
                  <a:cubicBezTo>
                    <a:pt x="260" y="218"/>
                    <a:pt x="266" y="217"/>
                    <a:pt x="272" y="215"/>
                  </a:cubicBezTo>
                  <a:cubicBezTo>
                    <a:pt x="274" y="215"/>
                    <a:pt x="274" y="214"/>
                    <a:pt x="275" y="214"/>
                  </a:cubicBezTo>
                  <a:cubicBezTo>
                    <a:pt x="281" y="213"/>
                    <a:pt x="288" y="211"/>
                    <a:pt x="293" y="209"/>
                  </a:cubicBezTo>
                  <a:cubicBezTo>
                    <a:pt x="296" y="208"/>
                    <a:pt x="298" y="207"/>
                    <a:pt x="300" y="207"/>
                  </a:cubicBezTo>
                  <a:cubicBezTo>
                    <a:pt x="305" y="205"/>
                    <a:pt x="309" y="204"/>
                    <a:pt x="313" y="202"/>
                  </a:cubicBezTo>
                  <a:cubicBezTo>
                    <a:pt x="314" y="201"/>
                    <a:pt x="314" y="201"/>
                    <a:pt x="315" y="200"/>
                  </a:cubicBezTo>
                  <a:cubicBezTo>
                    <a:pt x="320" y="199"/>
                    <a:pt x="324" y="197"/>
                    <a:pt x="328" y="195"/>
                  </a:cubicBezTo>
                  <a:lnTo>
                    <a:pt x="328" y="0"/>
                  </a:lnTo>
                  <a:cubicBezTo>
                    <a:pt x="323" y="3"/>
                    <a:pt x="318" y="5"/>
                    <a:pt x="313" y="7"/>
                  </a:cubicBezTo>
                </a:path>
              </a:pathLst>
            </a:custGeom>
            <a:solidFill>
              <a:schemeClr val="bg1">
                <a:lumMod val="6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42" name="Freeform 34">
              <a:extLst>
                <a:ext uri="{FF2B5EF4-FFF2-40B4-BE49-F238E27FC236}">
                  <a16:creationId xmlns:a16="http://schemas.microsoft.com/office/drawing/2014/main" id="{F171D099-3E69-485E-8FEA-5E5C4F729F41}"/>
                </a:ext>
              </a:extLst>
            </p:cNvPr>
            <p:cNvSpPr>
              <a:spLocks noChangeArrowheads="1"/>
            </p:cNvSpPr>
            <p:nvPr/>
          </p:nvSpPr>
          <p:spPr bwMode="auto">
            <a:xfrm>
              <a:off x="5815668" y="3579112"/>
              <a:ext cx="520915" cy="123376"/>
            </a:xfrm>
            <a:custGeom>
              <a:avLst/>
              <a:gdLst>
                <a:gd name="T0" fmla="*/ 839 w 840"/>
                <a:gd name="T1" fmla="*/ 99 h 200"/>
                <a:gd name="T2" fmla="*/ 419 w 840"/>
                <a:gd name="T3" fmla="*/ 199 h 200"/>
                <a:gd name="T4" fmla="*/ 0 w 840"/>
                <a:gd name="T5" fmla="*/ 99 h 200"/>
                <a:gd name="T6" fmla="*/ 419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19" y="199"/>
                  </a:cubicBezTo>
                  <a:cubicBezTo>
                    <a:pt x="187" y="199"/>
                    <a:pt x="0" y="154"/>
                    <a:pt x="0" y="99"/>
                  </a:cubicBezTo>
                  <a:cubicBezTo>
                    <a:pt x="0" y="45"/>
                    <a:pt x="187" y="0"/>
                    <a:pt x="419" y="0"/>
                  </a:cubicBezTo>
                  <a:cubicBezTo>
                    <a:pt x="651" y="0"/>
                    <a:pt x="839" y="45"/>
                    <a:pt x="839" y="99"/>
                  </a:cubicBezTo>
                </a:path>
              </a:pathLst>
            </a:custGeom>
            <a:solidFill>
              <a:schemeClr val="bg1">
                <a:lumMod val="7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43" name="Freeform 35">
              <a:extLst>
                <a:ext uri="{FF2B5EF4-FFF2-40B4-BE49-F238E27FC236}">
                  <a16:creationId xmlns:a16="http://schemas.microsoft.com/office/drawing/2014/main" id="{5C460378-A378-4985-8BFF-BC7CC8B76CDB}"/>
                </a:ext>
              </a:extLst>
            </p:cNvPr>
            <p:cNvSpPr>
              <a:spLocks noChangeArrowheads="1"/>
            </p:cNvSpPr>
            <p:nvPr/>
          </p:nvSpPr>
          <p:spPr bwMode="auto">
            <a:xfrm>
              <a:off x="5522312" y="2364558"/>
              <a:ext cx="1107630" cy="1277613"/>
            </a:xfrm>
            <a:custGeom>
              <a:avLst/>
              <a:gdLst>
                <a:gd name="T0" fmla="*/ 1779 w 1780"/>
                <a:gd name="T1" fmla="*/ 890 h 2054"/>
                <a:gd name="T2" fmla="*/ 890 w 1780"/>
                <a:gd name="T3" fmla="*/ 0 h 2054"/>
                <a:gd name="T4" fmla="*/ 0 w 1780"/>
                <a:gd name="T5" fmla="*/ 890 h 2054"/>
                <a:gd name="T6" fmla="*/ 723 w 1780"/>
                <a:gd name="T7" fmla="*/ 1763 h 2054"/>
                <a:gd name="T8" fmla="*/ 890 w 1780"/>
                <a:gd name="T9" fmla="*/ 2053 h 2054"/>
                <a:gd name="T10" fmla="*/ 1058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1" y="0"/>
                    <a:pt x="890" y="0"/>
                  </a:cubicBezTo>
                  <a:cubicBezTo>
                    <a:pt x="399" y="0"/>
                    <a:pt x="0" y="398"/>
                    <a:pt x="0" y="890"/>
                  </a:cubicBezTo>
                  <a:cubicBezTo>
                    <a:pt x="0" y="1324"/>
                    <a:pt x="311" y="1685"/>
                    <a:pt x="723" y="1763"/>
                  </a:cubicBezTo>
                  <a:lnTo>
                    <a:pt x="890" y="2053"/>
                  </a:lnTo>
                  <a:lnTo>
                    <a:pt x="1058" y="1763"/>
                  </a:lnTo>
                  <a:cubicBezTo>
                    <a:pt x="1469" y="1685"/>
                    <a:pt x="1779" y="1324"/>
                    <a:pt x="1779" y="890"/>
                  </a:cubicBezTo>
                </a:path>
              </a:pathLst>
            </a:custGeom>
            <a:solidFill>
              <a:srgbClr val="383E5B"/>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58" name="TextBox 57">
              <a:extLst>
                <a:ext uri="{FF2B5EF4-FFF2-40B4-BE49-F238E27FC236}">
                  <a16:creationId xmlns:a16="http://schemas.microsoft.com/office/drawing/2014/main" id="{50875221-EAC7-42D1-A594-91DB26BA656C}"/>
                </a:ext>
              </a:extLst>
            </p:cNvPr>
            <p:cNvSpPr txBox="1"/>
            <p:nvPr/>
          </p:nvSpPr>
          <p:spPr>
            <a:xfrm>
              <a:off x="5086387" y="4311548"/>
              <a:ext cx="1992150" cy="599078"/>
            </a:xfrm>
            <a:prstGeom prst="rect">
              <a:avLst/>
            </a:prstGeom>
            <a:noFill/>
          </p:spPr>
          <p:txBody>
            <a:bodyPr wrap="square" rtlCol="0" anchor="b"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lnSpc>
                  <a:spcPct val="100000"/>
                </a:lnSpc>
                <a:spcBef>
                  <a:spcPts val="0"/>
                </a:spcBef>
                <a:spcAft>
                  <a:spcPts val="900"/>
                </a:spcAft>
                <a:tabLst>
                  <a:tab pos="218599" algn="l"/>
                  <a:tab pos="488633" algn="l"/>
                </a:tabLst>
              </a:pPr>
              <a:r>
                <a:rPr lang="en-AU" sz="1500" dirty="0"/>
                <a:t>Follow label instructions</a:t>
              </a:r>
            </a:p>
          </p:txBody>
        </p:sp>
        <p:pic>
          <p:nvPicPr>
            <p:cNvPr id="64" name="Graphic 63" descr="Document with solid fill">
              <a:extLst>
                <a:ext uri="{FF2B5EF4-FFF2-40B4-BE49-F238E27FC236}">
                  <a16:creationId xmlns:a16="http://schemas.microsoft.com/office/drawing/2014/main" id="{DA1CD669-C536-42BD-945C-C0242991CAD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72185" y="2557892"/>
              <a:ext cx="637748" cy="637748"/>
            </a:xfrm>
            <a:prstGeom prst="rect">
              <a:avLst/>
            </a:prstGeom>
          </p:spPr>
        </p:pic>
      </p:gr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Chemical resistance is a growing concern</a:t>
            </a:r>
          </a:p>
        </p:txBody>
      </p:sp>
      <p:sp>
        <p:nvSpPr>
          <p:cNvPr id="12" name="Freeform 3">
            <a:extLst>
              <a:ext uri="{FF2B5EF4-FFF2-40B4-BE49-F238E27FC236}">
                <a16:creationId xmlns:a16="http://schemas.microsoft.com/office/drawing/2014/main" id="{48C6B2DE-C331-4AC8-AF8E-A798274DF6F4}"/>
              </a:ext>
            </a:extLst>
          </p:cNvPr>
          <p:cNvSpPr>
            <a:spLocks noChangeArrowheads="1"/>
          </p:cNvSpPr>
          <p:nvPr/>
        </p:nvSpPr>
        <p:spPr bwMode="auto">
          <a:xfrm>
            <a:off x="1409661" y="2078729"/>
            <a:ext cx="1090652" cy="517804"/>
          </a:xfrm>
          <a:custGeom>
            <a:avLst/>
            <a:gdLst>
              <a:gd name="T0" fmla="*/ 2908 w 2922"/>
              <a:gd name="T1" fmla="*/ 1465 h 1466"/>
              <a:gd name="T2" fmla="*/ 0 w 2922"/>
              <a:gd name="T3" fmla="*/ 28 h 1466"/>
              <a:gd name="T4" fmla="*/ 13 w 2922"/>
              <a:gd name="T5" fmla="*/ 0 h 1466"/>
              <a:gd name="T6" fmla="*/ 2921 w 2922"/>
              <a:gd name="T7" fmla="*/ 1438 h 1466"/>
              <a:gd name="T8" fmla="*/ 2908 w 2922"/>
              <a:gd name="T9" fmla="*/ 1465 h 1466"/>
            </a:gdLst>
            <a:ahLst/>
            <a:cxnLst>
              <a:cxn ang="0">
                <a:pos x="T0" y="T1"/>
              </a:cxn>
              <a:cxn ang="0">
                <a:pos x="T2" y="T3"/>
              </a:cxn>
              <a:cxn ang="0">
                <a:pos x="T4" y="T5"/>
              </a:cxn>
              <a:cxn ang="0">
                <a:pos x="T6" y="T7"/>
              </a:cxn>
              <a:cxn ang="0">
                <a:pos x="T8" y="T9"/>
              </a:cxn>
            </a:cxnLst>
            <a:rect l="0" t="0" r="r" b="b"/>
            <a:pathLst>
              <a:path w="2922" h="1466">
                <a:moveTo>
                  <a:pt x="2908" y="1465"/>
                </a:moveTo>
                <a:lnTo>
                  <a:pt x="0" y="28"/>
                </a:lnTo>
                <a:lnTo>
                  <a:pt x="13" y="0"/>
                </a:lnTo>
                <a:lnTo>
                  <a:pt x="2921" y="1438"/>
                </a:lnTo>
                <a:lnTo>
                  <a:pt x="2908" y="1465"/>
                </a:lnTo>
              </a:path>
            </a:pathLst>
          </a:custGeom>
          <a:solidFill>
            <a:schemeClr val="tx1"/>
          </a:solidFill>
          <a:ln>
            <a:solidFill>
              <a:schemeClr val="tx1"/>
            </a:solid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dirty="0"/>
          </a:p>
        </p:txBody>
      </p:sp>
      <p:grpSp>
        <p:nvGrpSpPr>
          <p:cNvPr id="5" name="Group 4">
            <a:extLst>
              <a:ext uri="{FF2B5EF4-FFF2-40B4-BE49-F238E27FC236}">
                <a16:creationId xmlns:a16="http://schemas.microsoft.com/office/drawing/2014/main" id="{7781466D-82CC-4CBA-AB50-5290A2F63C93}"/>
              </a:ext>
            </a:extLst>
          </p:cNvPr>
          <p:cNvGrpSpPr/>
          <p:nvPr/>
        </p:nvGrpSpPr>
        <p:grpSpPr>
          <a:xfrm>
            <a:off x="2156177" y="1797024"/>
            <a:ext cx="1505171" cy="1906957"/>
            <a:chOff x="2874903" y="3258338"/>
            <a:chExt cx="2006894" cy="2542609"/>
          </a:xfrm>
        </p:grpSpPr>
        <p:sp>
          <p:nvSpPr>
            <p:cNvPr id="26" name="Freeform 17">
              <a:extLst>
                <a:ext uri="{FF2B5EF4-FFF2-40B4-BE49-F238E27FC236}">
                  <a16:creationId xmlns:a16="http://schemas.microsoft.com/office/drawing/2014/main" id="{295A1C65-FBC4-4010-B34A-A0BD481E16D9}"/>
                </a:ext>
              </a:extLst>
            </p:cNvPr>
            <p:cNvSpPr>
              <a:spLocks noChangeArrowheads="1"/>
            </p:cNvSpPr>
            <p:nvPr/>
          </p:nvSpPr>
          <p:spPr bwMode="auto">
            <a:xfrm>
              <a:off x="4824223" y="4535951"/>
              <a:ext cx="43867" cy="172724"/>
            </a:xfrm>
            <a:custGeom>
              <a:avLst/>
              <a:gdLst>
                <a:gd name="T0" fmla="*/ 67 w 69"/>
                <a:gd name="T1" fmla="*/ 10 h 277"/>
                <a:gd name="T2" fmla="*/ 67 w 69"/>
                <a:gd name="T3" fmla="*/ 11 h 277"/>
                <a:gd name="T4" fmla="*/ 64 w 69"/>
                <a:gd name="T5" fmla="*/ 21 h 277"/>
                <a:gd name="T6" fmla="*/ 63 w 69"/>
                <a:gd name="T7" fmla="*/ 24 h 277"/>
                <a:gd name="T8" fmla="*/ 59 w 69"/>
                <a:gd name="T9" fmla="*/ 32 h 277"/>
                <a:gd name="T10" fmla="*/ 56 w 69"/>
                <a:gd name="T11" fmla="*/ 35 h 277"/>
                <a:gd name="T12" fmla="*/ 52 w 69"/>
                <a:gd name="T13" fmla="*/ 41 h 277"/>
                <a:gd name="T14" fmla="*/ 49 w 69"/>
                <a:gd name="T15" fmla="*/ 46 h 277"/>
                <a:gd name="T16" fmla="*/ 44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20 w 69"/>
                <a:gd name="T37" fmla="*/ 265 h 277"/>
                <a:gd name="T38" fmla="*/ 29 w 69"/>
                <a:gd name="T39" fmla="*/ 259 h 277"/>
                <a:gd name="T40" fmla="*/ 31 w 69"/>
                <a:gd name="T41" fmla="*/ 257 h 277"/>
                <a:gd name="T42" fmla="*/ 36 w 69"/>
                <a:gd name="T43" fmla="*/ 254 h 277"/>
                <a:gd name="T44" fmla="*/ 38 w 69"/>
                <a:gd name="T45" fmla="*/ 251 h 277"/>
                <a:gd name="T46" fmla="*/ 44 w 69"/>
                <a:gd name="T47" fmla="*/ 246 h 277"/>
                <a:gd name="T48" fmla="*/ 46 w 69"/>
                <a:gd name="T49" fmla="*/ 243 h 277"/>
                <a:gd name="T50" fmla="*/ 49 w 69"/>
                <a:gd name="T51" fmla="*/ 240 h 277"/>
                <a:gd name="T52" fmla="*/ 52 w 69"/>
                <a:gd name="T53" fmla="*/ 236 h 277"/>
                <a:gd name="T54" fmla="*/ 54 w 69"/>
                <a:gd name="T55" fmla="*/ 234 h 277"/>
                <a:gd name="T56" fmla="*/ 56 w 69"/>
                <a:gd name="T57" fmla="*/ 230 h 277"/>
                <a:gd name="T58" fmla="*/ 59 w 69"/>
                <a:gd name="T59" fmla="*/ 225 h 277"/>
                <a:gd name="T60" fmla="*/ 60 w 69"/>
                <a:gd name="T61" fmla="*/ 224 h 277"/>
                <a:gd name="T62" fmla="*/ 63 w 69"/>
                <a:gd name="T63" fmla="*/ 219 h 277"/>
                <a:gd name="T64" fmla="*/ 64 w 69"/>
                <a:gd name="T65" fmla="*/ 216 h 277"/>
                <a:gd name="T66" fmla="*/ 65 w 69"/>
                <a:gd name="T67" fmla="*/ 215 h 277"/>
                <a:gd name="T68" fmla="*/ 67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lnTo>
                    <a:pt x="67" y="11"/>
                  </a:lnTo>
                  <a:cubicBezTo>
                    <a:pt x="66" y="14"/>
                    <a:pt x="65" y="18"/>
                    <a:pt x="64" y="21"/>
                  </a:cubicBezTo>
                  <a:cubicBezTo>
                    <a:pt x="64" y="23"/>
                    <a:pt x="63" y="24"/>
                    <a:pt x="63" y="24"/>
                  </a:cubicBezTo>
                  <a:cubicBezTo>
                    <a:pt x="61" y="27"/>
                    <a:pt x="61" y="29"/>
                    <a:pt x="59" y="32"/>
                  </a:cubicBezTo>
                  <a:cubicBezTo>
                    <a:pt x="59" y="33"/>
                    <a:pt x="58" y="34"/>
                    <a:pt x="56" y="35"/>
                  </a:cubicBezTo>
                  <a:cubicBezTo>
                    <a:pt x="55" y="38"/>
                    <a:pt x="54" y="40"/>
                    <a:pt x="52" y="41"/>
                  </a:cubicBezTo>
                  <a:cubicBezTo>
                    <a:pt x="52" y="43"/>
                    <a:pt x="50" y="45"/>
                    <a:pt x="49" y="46"/>
                  </a:cubicBezTo>
                  <a:cubicBezTo>
                    <a:pt x="47" y="47"/>
                    <a:pt x="46" y="49"/>
                    <a:pt x="44" y="51"/>
                  </a:cubicBezTo>
                  <a:cubicBezTo>
                    <a:pt x="43" y="53"/>
                    <a:pt x="41" y="55"/>
                    <a:pt x="38" y="57"/>
                  </a:cubicBezTo>
                  <a:cubicBezTo>
                    <a:pt x="36" y="59"/>
                    <a:pt x="34" y="60"/>
                    <a:pt x="31" y="63"/>
                  </a:cubicBezTo>
                  <a:cubicBezTo>
                    <a:pt x="30" y="63"/>
                    <a:pt x="30" y="63"/>
                    <a:pt x="29" y="64"/>
                  </a:cubicBezTo>
                  <a:cubicBezTo>
                    <a:pt x="25" y="67"/>
                    <a:pt x="22"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9" y="266"/>
                    <a:pt x="20" y="265"/>
                  </a:cubicBezTo>
                  <a:cubicBezTo>
                    <a:pt x="23" y="263"/>
                    <a:pt x="26" y="260"/>
                    <a:pt x="29" y="259"/>
                  </a:cubicBezTo>
                  <a:cubicBezTo>
                    <a:pt x="30" y="258"/>
                    <a:pt x="30" y="257"/>
                    <a:pt x="31" y="257"/>
                  </a:cubicBezTo>
                  <a:cubicBezTo>
                    <a:pt x="33" y="255"/>
                    <a:pt x="34" y="254"/>
                    <a:pt x="36" y="254"/>
                  </a:cubicBezTo>
                  <a:cubicBezTo>
                    <a:pt x="37" y="253"/>
                    <a:pt x="38" y="252"/>
                    <a:pt x="38" y="251"/>
                  </a:cubicBezTo>
                  <a:cubicBezTo>
                    <a:pt x="41" y="249"/>
                    <a:pt x="43" y="248"/>
                    <a:pt x="44" y="246"/>
                  </a:cubicBezTo>
                  <a:cubicBezTo>
                    <a:pt x="45" y="244"/>
                    <a:pt x="46" y="244"/>
                    <a:pt x="46" y="243"/>
                  </a:cubicBezTo>
                  <a:cubicBezTo>
                    <a:pt x="47" y="242"/>
                    <a:pt x="48" y="241"/>
                    <a:pt x="49" y="240"/>
                  </a:cubicBezTo>
                  <a:cubicBezTo>
                    <a:pt x="50" y="239"/>
                    <a:pt x="52" y="237"/>
                    <a:pt x="52" y="236"/>
                  </a:cubicBezTo>
                  <a:cubicBezTo>
                    <a:pt x="53" y="235"/>
                    <a:pt x="54" y="234"/>
                    <a:pt x="54" y="234"/>
                  </a:cubicBezTo>
                  <a:cubicBezTo>
                    <a:pt x="55" y="232"/>
                    <a:pt x="56" y="231"/>
                    <a:pt x="56" y="230"/>
                  </a:cubicBezTo>
                  <a:cubicBezTo>
                    <a:pt x="58" y="229"/>
                    <a:pt x="59" y="227"/>
                    <a:pt x="59" y="225"/>
                  </a:cubicBezTo>
                  <a:cubicBezTo>
                    <a:pt x="60" y="225"/>
                    <a:pt x="60" y="225"/>
                    <a:pt x="60" y="224"/>
                  </a:cubicBezTo>
                  <a:cubicBezTo>
                    <a:pt x="61" y="223"/>
                    <a:pt x="62" y="220"/>
                    <a:pt x="63" y="219"/>
                  </a:cubicBezTo>
                  <a:cubicBezTo>
                    <a:pt x="63" y="218"/>
                    <a:pt x="64" y="216"/>
                    <a:pt x="64" y="216"/>
                  </a:cubicBezTo>
                  <a:cubicBezTo>
                    <a:pt x="64" y="215"/>
                    <a:pt x="65" y="215"/>
                    <a:pt x="65" y="215"/>
                  </a:cubicBezTo>
                  <a:cubicBezTo>
                    <a:pt x="66" y="212"/>
                    <a:pt x="66" y="208"/>
                    <a:pt x="67"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27" name="Freeform 19">
              <a:extLst>
                <a:ext uri="{FF2B5EF4-FFF2-40B4-BE49-F238E27FC236}">
                  <a16:creationId xmlns:a16="http://schemas.microsoft.com/office/drawing/2014/main" id="{67BF90DD-C972-4AF0-877F-1A9642A94DA1}"/>
                </a:ext>
              </a:extLst>
            </p:cNvPr>
            <p:cNvSpPr>
              <a:spLocks noChangeArrowheads="1"/>
            </p:cNvSpPr>
            <p:nvPr/>
          </p:nvSpPr>
          <p:spPr bwMode="auto">
            <a:xfrm>
              <a:off x="2888612" y="4535951"/>
              <a:ext cx="43867" cy="172724"/>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28" name="Freeform 20">
              <a:extLst>
                <a:ext uri="{FF2B5EF4-FFF2-40B4-BE49-F238E27FC236}">
                  <a16:creationId xmlns:a16="http://schemas.microsoft.com/office/drawing/2014/main" id="{8AD18EC9-C922-43A7-B84A-179CF1B2DF38}"/>
                </a:ext>
              </a:extLst>
            </p:cNvPr>
            <p:cNvSpPr>
              <a:spLocks noChangeArrowheads="1"/>
            </p:cNvSpPr>
            <p:nvPr/>
          </p:nvSpPr>
          <p:spPr bwMode="auto">
            <a:xfrm>
              <a:off x="3979792" y="4585301"/>
              <a:ext cx="844431" cy="542848"/>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29" name="Freeform 21">
              <a:extLst>
                <a:ext uri="{FF2B5EF4-FFF2-40B4-BE49-F238E27FC236}">
                  <a16:creationId xmlns:a16="http://schemas.microsoft.com/office/drawing/2014/main" id="{44A44475-CC4F-4AF9-A9FF-20124D7110DD}"/>
                </a:ext>
              </a:extLst>
            </p:cNvPr>
            <p:cNvSpPr>
              <a:spLocks noChangeArrowheads="1"/>
            </p:cNvSpPr>
            <p:nvPr/>
          </p:nvSpPr>
          <p:spPr bwMode="auto">
            <a:xfrm>
              <a:off x="2929736" y="4585301"/>
              <a:ext cx="844431" cy="542848"/>
            </a:xfrm>
            <a:custGeom>
              <a:avLst/>
              <a:gdLst>
                <a:gd name="T0" fmla="*/ 1359 w 1360"/>
                <a:gd name="T1" fmla="*/ 679 h 874"/>
                <a:gd name="T2" fmla="*/ 1359 w 1360"/>
                <a:gd name="T3" fmla="*/ 873 h 874"/>
                <a:gd name="T4" fmla="*/ 0 w 1360"/>
                <a:gd name="T5" fmla="*/ 194 h 874"/>
                <a:gd name="T6" fmla="*/ 0 w 1360"/>
                <a:gd name="T7" fmla="*/ 0 h 874"/>
                <a:gd name="T8" fmla="*/ 1359 w 1360"/>
                <a:gd name="T9" fmla="*/ 679 h 874"/>
              </a:gdLst>
              <a:ahLst/>
              <a:cxnLst>
                <a:cxn ang="0">
                  <a:pos x="T0" y="T1"/>
                </a:cxn>
                <a:cxn ang="0">
                  <a:pos x="T2" y="T3"/>
                </a:cxn>
                <a:cxn ang="0">
                  <a:pos x="T4" y="T5"/>
                </a:cxn>
                <a:cxn ang="0">
                  <a:pos x="T6" y="T7"/>
                </a:cxn>
                <a:cxn ang="0">
                  <a:pos x="T8" y="T9"/>
                </a:cxn>
              </a:cxnLst>
              <a:rect l="0" t="0" r="r" b="b"/>
              <a:pathLst>
                <a:path w="1360" h="874">
                  <a:moveTo>
                    <a:pt x="1359" y="679"/>
                  </a:moveTo>
                  <a:lnTo>
                    <a:pt x="1359" y="873"/>
                  </a:lnTo>
                  <a:lnTo>
                    <a:pt x="0" y="194"/>
                  </a:lnTo>
                  <a:lnTo>
                    <a:pt x="0" y="0"/>
                  </a:lnTo>
                  <a:lnTo>
                    <a:pt x="1359" y="679"/>
                  </a:lnTo>
                </a:path>
              </a:pathLst>
            </a:custGeom>
            <a:solidFill>
              <a:schemeClr val="bg1">
                <a:lumMod val="7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30" name="Freeform 22">
              <a:extLst>
                <a:ext uri="{FF2B5EF4-FFF2-40B4-BE49-F238E27FC236}">
                  <a16:creationId xmlns:a16="http://schemas.microsoft.com/office/drawing/2014/main" id="{2D06FB7D-78EA-4265-9C3E-AE7145F3A658}"/>
                </a:ext>
              </a:extLst>
            </p:cNvPr>
            <p:cNvSpPr>
              <a:spLocks noChangeArrowheads="1"/>
            </p:cNvSpPr>
            <p:nvPr/>
          </p:nvSpPr>
          <p:spPr bwMode="auto">
            <a:xfrm>
              <a:off x="2874903" y="4042453"/>
              <a:ext cx="2006894" cy="989738"/>
            </a:xfrm>
            <a:custGeom>
              <a:avLst/>
              <a:gdLst>
                <a:gd name="T0" fmla="*/ 1611 w 3226"/>
                <a:gd name="T1" fmla="*/ 0 h 1591"/>
                <a:gd name="T2" fmla="*/ 1776 w 3226"/>
                <a:gd name="T3" fmla="*/ 33 h 1591"/>
                <a:gd name="T4" fmla="*/ 3134 w 3226"/>
                <a:gd name="T5" fmla="*/ 713 h 1591"/>
                <a:gd name="T6" fmla="*/ 3134 w 3226"/>
                <a:gd name="T7" fmla="*/ 877 h 1591"/>
                <a:gd name="T8" fmla="*/ 1776 w 3226"/>
                <a:gd name="T9" fmla="*/ 1556 h 1591"/>
                <a:gd name="T10" fmla="*/ 1611 w 3226"/>
                <a:gd name="T11" fmla="*/ 1590 h 1591"/>
                <a:gd name="T12" fmla="*/ 1448 w 3226"/>
                <a:gd name="T13" fmla="*/ 1556 h 1591"/>
                <a:gd name="T14" fmla="*/ 89 w 3226"/>
                <a:gd name="T15" fmla="*/ 877 h 1591"/>
                <a:gd name="T16" fmla="*/ 89 w 3226"/>
                <a:gd name="T17" fmla="*/ 713 h 1591"/>
                <a:gd name="T18" fmla="*/ 1448 w 3226"/>
                <a:gd name="T19" fmla="*/ 33 h 1591"/>
                <a:gd name="T20" fmla="*/ 1611 w 3226"/>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6" h="1591">
                  <a:moveTo>
                    <a:pt x="1611" y="0"/>
                  </a:moveTo>
                  <a:cubicBezTo>
                    <a:pt x="1672" y="0"/>
                    <a:pt x="1731" y="11"/>
                    <a:pt x="1776" y="33"/>
                  </a:cubicBezTo>
                  <a:lnTo>
                    <a:pt x="3134" y="713"/>
                  </a:lnTo>
                  <a:cubicBezTo>
                    <a:pt x="3225" y="758"/>
                    <a:pt x="3225" y="831"/>
                    <a:pt x="3134" y="877"/>
                  </a:cubicBezTo>
                  <a:lnTo>
                    <a:pt x="1776" y="1556"/>
                  </a:lnTo>
                  <a:cubicBezTo>
                    <a:pt x="1731" y="1579"/>
                    <a:pt x="1672" y="1590"/>
                    <a:pt x="1611" y="1590"/>
                  </a:cubicBezTo>
                  <a:cubicBezTo>
                    <a:pt x="1552" y="1590"/>
                    <a:pt x="1493" y="1579"/>
                    <a:pt x="1448" y="1556"/>
                  </a:cubicBezTo>
                  <a:lnTo>
                    <a:pt x="89" y="877"/>
                  </a:lnTo>
                  <a:cubicBezTo>
                    <a:pt x="0" y="831"/>
                    <a:pt x="0" y="758"/>
                    <a:pt x="89" y="713"/>
                  </a:cubicBezTo>
                  <a:lnTo>
                    <a:pt x="1448" y="33"/>
                  </a:lnTo>
                  <a:cubicBezTo>
                    <a:pt x="1493" y="11"/>
                    <a:pt x="1552" y="0"/>
                    <a:pt x="1611" y="0"/>
                  </a:cubicBezTo>
                </a:path>
              </a:pathLst>
            </a:custGeom>
            <a:solidFill>
              <a:schemeClr val="bg1">
                <a:lumMod val="9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31" name="Freeform 23">
              <a:extLst>
                <a:ext uri="{FF2B5EF4-FFF2-40B4-BE49-F238E27FC236}">
                  <a16:creationId xmlns:a16="http://schemas.microsoft.com/office/drawing/2014/main" id="{1AD4536D-0F4C-48B5-9BFB-8F13D3D92AD8}"/>
                </a:ext>
              </a:extLst>
            </p:cNvPr>
            <p:cNvSpPr>
              <a:spLocks noChangeArrowheads="1"/>
            </p:cNvSpPr>
            <p:nvPr/>
          </p:nvSpPr>
          <p:spPr bwMode="auto">
            <a:xfrm>
              <a:off x="3774167" y="5007516"/>
              <a:ext cx="205625" cy="142566"/>
            </a:xfrm>
            <a:custGeom>
              <a:avLst/>
              <a:gdLst>
                <a:gd name="T0" fmla="*/ 300 w 329"/>
                <a:gd name="T1" fmla="*/ 12 h 229"/>
                <a:gd name="T2" fmla="*/ 275 w 329"/>
                <a:gd name="T3" fmla="*/ 20 h 229"/>
                <a:gd name="T4" fmla="*/ 253 w 329"/>
                <a:gd name="T5" fmla="*/ 25 h 229"/>
                <a:gd name="T6" fmla="*/ 230 w 329"/>
                <a:gd name="T7" fmla="*/ 29 h 229"/>
                <a:gd name="T8" fmla="*/ 204 w 329"/>
                <a:gd name="T9" fmla="*/ 32 h 229"/>
                <a:gd name="T10" fmla="*/ 183 w 329"/>
                <a:gd name="T11" fmla="*/ 34 h 229"/>
                <a:gd name="T12" fmla="*/ 148 w 329"/>
                <a:gd name="T13" fmla="*/ 34 h 229"/>
                <a:gd name="T14" fmla="*/ 121 w 329"/>
                <a:gd name="T15" fmla="*/ 32 h 229"/>
                <a:gd name="T16" fmla="*/ 99 w 329"/>
                <a:gd name="T17" fmla="*/ 30 h 229"/>
                <a:gd name="T18" fmla="*/ 79 w 329"/>
                <a:gd name="T19" fmla="*/ 26 h 229"/>
                <a:gd name="T20" fmla="*/ 59 w 329"/>
                <a:gd name="T21" fmla="*/ 22 h 229"/>
                <a:gd name="T22" fmla="*/ 39 w 329"/>
                <a:gd name="T23" fmla="*/ 16 h 229"/>
                <a:gd name="T24" fmla="*/ 17 w 329"/>
                <a:gd name="T25" fmla="*/ 8 h 229"/>
                <a:gd name="T26" fmla="*/ 0 w 329"/>
                <a:gd name="T27" fmla="*/ 194 h 229"/>
                <a:gd name="T28" fmla="*/ 18 w 329"/>
                <a:gd name="T29" fmla="*/ 203 h 229"/>
                <a:gd name="T30" fmla="*/ 39 w 329"/>
                <a:gd name="T31" fmla="*/ 210 h 229"/>
                <a:gd name="T32" fmla="*/ 48 w 329"/>
                <a:gd name="T33" fmla="*/ 213 h 229"/>
                <a:gd name="T34" fmla="*/ 63 w 329"/>
                <a:gd name="T35" fmla="*/ 217 h 229"/>
                <a:gd name="T36" fmla="*/ 79 w 329"/>
                <a:gd name="T37" fmla="*/ 221 h 229"/>
                <a:gd name="T38" fmla="*/ 93 w 329"/>
                <a:gd name="T39" fmla="*/ 222 h 229"/>
                <a:gd name="T40" fmla="*/ 100 w 329"/>
                <a:gd name="T41" fmla="*/ 224 h 229"/>
                <a:gd name="T42" fmla="*/ 120 w 329"/>
                <a:gd name="T43" fmla="*/ 226 h 229"/>
                <a:gd name="T44" fmla="*/ 138 w 329"/>
                <a:gd name="T45" fmla="*/ 228 h 229"/>
                <a:gd name="T46" fmla="*/ 148 w 329"/>
                <a:gd name="T47" fmla="*/ 228 h 229"/>
                <a:gd name="T48" fmla="*/ 163 w 329"/>
                <a:gd name="T49" fmla="*/ 228 h 229"/>
                <a:gd name="T50" fmla="*/ 183 w 329"/>
                <a:gd name="T51" fmla="*/ 228 h 229"/>
                <a:gd name="T52" fmla="*/ 202 w 329"/>
                <a:gd name="T53" fmla="*/ 227 h 229"/>
                <a:gd name="T54" fmla="*/ 228 w 329"/>
                <a:gd name="T55" fmla="*/ 223 h 229"/>
                <a:gd name="T56" fmla="*/ 251 w 329"/>
                <a:gd name="T57" fmla="*/ 220 h 229"/>
                <a:gd name="T58" fmla="*/ 272 w 329"/>
                <a:gd name="T59" fmla="*/ 215 h 229"/>
                <a:gd name="T60" fmla="*/ 293 w 329"/>
                <a:gd name="T61" fmla="*/ 209 h 229"/>
                <a:gd name="T62" fmla="*/ 313 w 329"/>
                <a:gd name="T63" fmla="*/ 201 h 229"/>
                <a:gd name="T64" fmla="*/ 328 w 329"/>
                <a:gd name="T65" fmla="*/ 194 h 229"/>
                <a:gd name="T66" fmla="*/ 313 w 329"/>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9" h="229">
                  <a:moveTo>
                    <a:pt x="313" y="7"/>
                  </a:moveTo>
                  <a:cubicBezTo>
                    <a:pt x="308" y="9"/>
                    <a:pt x="304" y="10"/>
                    <a:pt x="300" y="12"/>
                  </a:cubicBezTo>
                  <a:cubicBezTo>
                    <a:pt x="298" y="13"/>
                    <a:pt x="295" y="14"/>
                    <a:pt x="293" y="14"/>
                  </a:cubicBezTo>
                  <a:cubicBezTo>
                    <a:pt x="287" y="16"/>
                    <a:pt x="281" y="18"/>
                    <a:pt x="275" y="20"/>
                  </a:cubicBezTo>
                  <a:cubicBezTo>
                    <a:pt x="274" y="20"/>
                    <a:pt x="273" y="20"/>
                    <a:pt x="272" y="20"/>
                  </a:cubicBezTo>
                  <a:cubicBezTo>
                    <a:pt x="266" y="22"/>
                    <a:pt x="259" y="23"/>
                    <a:pt x="253" y="25"/>
                  </a:cubicBezTo>
                  <a:cubicBezTo>
                    <a:pt x="253" y="25"/>
                    <a:pt x="252" y="25"/>
                    <a:pt x="251" y="25"/>
                  </a:cubicBezTo>
                  <a:cubicBezTo>
                    <a:pt x="244" y="27"/>
                    <a:pt x="237" y="28"/>
                    <a:pt x="230" y="29"/>
                  </a:cubicBezTo>
                  <a:cubicBezTo>
                    <a:pt x="229" y="30"/>
                    <a:pt x="228" y="30"/>
                    <a:pt x="228" y="30"/>
                  </a:cubicBezTo>
                  <a:cubicBezTo>
                    <a:pt x="220" y="31"/>
                    <a:pt x="212" y="32"/>
                    <a:pt x="204" y="32"/>
                  </a:cubicBezTo>
                  <a:cubicBezTo>
                    <a:pt x="201" y="33"/>
                    <a:pt x="198" y="33"/>
                    <a:pt x="195" y="33"/>
                  </a:cubicBezTo>
                  <a:cubicBezTo>
                    <a:pt x="190" y="33"/>
                    <a:pt x="186" y="33"/>
                    <a:pt x="183" y="34"/>
                  </a:cubicBezTo>
                  <a:cubicBezTo>
                    <a:pt x="176" y="34"/>
                    <a:pt x="170" y="34"/>
                    <a:pt x="163" y="34"/>
                  </a:cubicBezTo>
                  <a:cubicBezTo>
                    <a:pt x="159" y="34"/>
                    <a:pt x="153" y="34"/>
                    <a:pt x="148" y="34"/>
                  </a:cubicBezTo>
                  <a:cubicBezTo>
                    <a:pt x="145" y="33"/>
                    <a:pt x="143" y="33"/>
                    <a:pt x="140" y="33"/>
                  </a:cubicBezTo>
                  <a:cubicBezTo>
                    <a:pt x="133" y="33"/>
                    <a:pt x="127" y="33"/>
                    <a:pt x="121" y="32"/>
                  </a:cubicBezTo>
                  <a:lnTo>
                    <a:pt x="120" y="32"/>
                  </a:lnTo>
                  <a:cubicBezTo>
                    <a:pt x="113" y="32"/>
                    <a:pt x="105" y="30"/>
                    <a:pt x="99" y="30"/>
                  </a:cubicBezTo>
                  <a:cubicBezTo>
                    <a:pt x="97" y="29"/>
                    <a:pt x="94" y="28"/>
                    <a:pt x="93" y="28"/>
                  </a:cubicBezTo>
                  <a:cubicBezTo>
                    <a:pt x="88" y="28"/>
                    <a:pt x="83" y="27"/>
                    <a:pt x="79" y="26"/>
                  </a:cubicBezTo>
                  <a:cubicBezTo>
                    <a:pt x="76" y="25"/>
                    <a:pt x="73" y="25"/>
                    <a:pt x="70" y="24"/>
                  </a:cubicBezTo>
                  <a:cubicBezTo>
                    <a:pt x="67" y="23"/>
                    <a:pt x="63" y="22"/>
                    <a:pt x="59" y="22"/>
                  </a:cubicBezTo>
                  <a:cubicBezTo>
                    <a:pt x="56" y="20"/>
                    <a:pt x="52" y="20"/>
                    <a:pt x="48" y="19"/>
                  </a:cubicBezTo>
                  <a:cubicBezTo>
                    <a:pt x="46" y="18"/>
                    <a:pt x="42" y="17"/>
                    <a:pt x="39" y="16"/>
                  </a:cubicBezTo>
                  <a:cubicBezTo>
                    <a:pt x="33" y="14"/>
                    <a:pt x="26" y="11"/>
                    <a:pt x="19" y="9"/>
                  </a:cubicBezTo>
                  <a:cubicBezTo>
                    <a:pt x="19" y="9"/>
                    <a:pt x="18" y="8"/>
                    <a:pt x="17" y="8"/>
                  </a:cubicBezTo>
                  <a:cubicBezTo>
                    <a:pt x="11" y="6"/>
                    <a:pt x="6" y="3"/>
                    <a:pt x="0" y="0"/>
                  </a:cubicBezTo>
                  <a:lnTo>
                    <a:pt x="0" y="194"/>
                  </a:lnTo>
                  <a:cubicBezTo>
                    <a:pt x="6" y="197"/>
                    <a:pt x="11" y="200"/>
                    <a:pt x="17" y="202"/>
                  </a:cubicBezTo>
                  <a:cubicBezTo>
                    <a:pt x="18" y="202"/>
                    <a:pt x="18" y="203"/>
                    <a:pt x="18" y="203"/>
                  </a:cubicBezTo>
                  <a:cubicBezTo>
                    <a:pt x="19" y="203"/>
                    <a:pt x="19" y="203"/>
                    <a:pt x="19" y="203"/>
                  </a:cubicBezTo>
                  <a:cubicBezTo>
                    <a:pt x="26" y="206"/>
                    <a:pt x="33" y="208"/>
                    <a:pt x="39" y="210"/>
                  </a:cubicBezTo>
                  <a:cubicBezTo>
                    <a:pt x="40" y="211"/>
                    <a:pt x="41" y="211"/>
                    <a:pt x="42" y="211"/>
                  </a:cubicBezTo>
                  <a:cubicBezTo>
                    <a:pt x="44" y="212"/>
                    <a:pt x="46" y="212"/>
                    <a:pt x="48" y="213"/>
                  </a:cubicBezTo>
                  <a:cubicBezTo>
                    <a:pt x="52" y="214"/>
                    <a:pt x="56" y="215"/>
                    <a:pt x="59" y="216"/>
                  </a:cubicBezTo>
                  <a:cubicBezTo>
                    <a:pt x="60" y="216"/>
                    <a:pt x="61" y="216"/>
                    <a:pt x="63" y="217"/>
                  </a:cubicBezTo>
                  <a:cubicBezTo>
                    <a:pt x="65" y="217"/>
                    <a:pt x="68" y="218"/>
                    <a:pt x="70" y="219"/>
                  </a:cubicBezTo>
                  <a:cubicBezTo>
                    <a:pt x="73" y="219"/>
                    <a:pt x="76" y="220"/>
                    <a:pt x="79" y="221"/>
                  </a:cubicBezTo>
                  <a:cubicBezTo>
                    <a:pt x="80" y="221"/>
                    <a:pt x="81" y="221"/>
                    <a:pt x="82" y="221"/>
                  </a:cubicBezTo>
                  <a:cubicBezTo>
                    <a:pt x="85" y="222"/>
                    <a:pt x="89" y="222"/>
                    <a:pt x="93" y="222"/>
                  </a:cubicBezTo>
                  <a:cubicBezTo>
                    <a:pt x="94" y="223"/>
                    <a:pt x="97" y="223"/>
                    <a:pt x="99" y="223"/>
                  </a:cubicBezTo>
                  <a:lnTo>
                    <a:pt x="100" y="224"/>
                  </a:lnTo>
                  <a:cubicBezTo>
                    <a:pt x="107" y="225"/>
                    <a:pt x="113" y="225"/>
                    <a:pt x="119" y="226"/>
                  </a:cubicBezTo>
                  <a:cubicBezTo>
                    <a:pt x="120" y="226"/>
                    <a:pt x="120" y="226"/>
                    <a:pt x="120" y="226"/>
                  </a:cubicBezTo>
                  <a:cubicBezTo>
                    <a:pt x="120" y="226"/>
                    <a:pt x="121" y="226"/>
                    <a:pt x="121" y="227"/>
                  </a:cubicBezTo>
                  <a:cubicBezTo>
                    <a:pt x="127" y="227"/>
                    <a:pt x="132" y="227"/>
                    <a:pt x="138" y="228"/>
                  </a:cubicBezTo>
                  <a:cubicBezTo>
                    <a:pt x="138" y="228"/>
                    <a:pt x="139" y="228"/>
                    <a:pt x="140" y="228"/>
                  </a:cubicBezTo>
                  <a:cubicBezTo>
                    <a:pt x="143" y="228"/>
                    <a:pt x="145" y="228"/>
                    <a:pt x="148" y="228"/>
                  </a:cubicBezTo>
                  <a:cubicBezTo>
                    <a:pt x="151" y="228"/>
                    <a:pt x="154" y="228"/>
                    <a:pt x="158" y="228"/>
                  </a:cubicBezTo>
                  <a:cubicBezTo>
                    <a:pt x="160" y="228"/>
                    <a:pt x="162" y="228"/>
                    <a:pt x="163" y="228"/>
                  </a:cubicBezTo>
                  <a:cubicBezTo>
                    <a:pt x="169" y="228"/>
                    <a:pt x="174" y="228"/>
                    <a:pt x="179" y="228"/>
                  </a:cubicBezTo>
                  <a:cubicBezTo>
                    <a:pt x="180" y="228"/>
                    <a:pt x="181" y="228"/>
                    <a:pt x="183" y="228"/>
                  </a:cubicBezTo>
                  <a:cubicBezTo>
                    <a:pt x="186" y="228"/>
                    <a:pt x="190" y="227"/>
                    <a:pt x="195" y="227"/>
                  </a:cubicBezTo>
                  <a:cubicBezTo>
                    <a:pt x="197" y="227"/>
                    <a:pt x="200" y="227"/>
                    <a:pt x="202" y="227"/>
                  </a:cubicBezTo>
                  <a:cubicBezTo>
                    <a:pt x="203" y="227"/>
                    <a:pt x="204" y="227"/>
                    <a:pt x="204" y="227"/>
                  </a:cubicBezTo>
                  <a:cubicBezTo>
                    <a:pt x="212" y="226"/>
                    <a:pt x="220" y="225"/>
                    <a:pt x="228" y="223"/>
                  </a:cubicBezTo>
                  <a:cubicBezTo>
                    <a:pt x="228" y="223"/>
                    <a:pt x="229" y="223"/>
                    <a:pt x="230" y="223"/>
                  </a:cubicBezTo>
                  <a:cubicBezTo>
                    <a:pt x="237" y="222"/>
                    <a:pt x="244" y="221"/>
                    <a:pt x="251" y="220"/>
                  </a:cubicBezTo>
                  <a:cubicBezTo>
                    <a:pt x="252" y="220"/>
                    <a:pt x="253" y="219"/>
                    <a:pt x="253" y="219"/>
                  </a:cubicBezTo>
                  <a:cubicBezTo>
                    <a:pt x="259" y="218"/>
                    <a:pt x="266" y="217"/>
                    <a:pt x="272" y="215"/>
                  </a:cubicBezTo>
                  <a:cubicBezTo>
                    <a:pt x="273" y="214"/>
                    <a:pt x="274" y="214"/>
                    <a:pt x="275" y="214"/>
                  </a:cubicBezTo>
                  <a:cubicBezTo>
                    <a:pt x="281" y="212"/>
                    <a:pt x="287" y="211"/>
                    <a:pt x="293" y="209"/>
                  </a:cubicBezTo>
                  <a:cubicBezTo>
                    <a:pt x="295" y="208"/>
                    <a:pt x="298" y="207"/>
                    <a:pt x="300" y="206"/>
                  </a:cubicBezTo>
                  <a:cubicBezTo>
                    <a:pt x="304" y="205"/>
                    <a:pt x="308" y="203"/>
                    <a:pt x="313" y="201"/>
                  </a:cubicBezTo>
                  <a:lnTo>
                    <a:pt x="315" y="200"/>
                  </a:lnTo>
                  <a:cubicBezTo>
                    <a:pt x="319" y="198"/>
                    <a:pt x="324" y="197"/>
                    <a:pt x="328" y="194"/>
                  </a:cubicBezTo>
                  <a:lnTo>
                    <a:pt x="328" y="0"/>
                  </a:lnTo>
                  <a:cubicBezTo>
                    <a:pt x="323" y="3"/>
                    <a:pt x="318" y="4"/>
                    <a:pt x="313" y="7"/>
                  </a:cubicBezTo>
                </a:path>
              </a:pathLst>
            </a:custGeom>
            <a:solidFill>
              <a:schemeClr val="bg1">
                <a:lumMod val="6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32" name="Freeform 24">
              <a:extLst>
                <a:ext uri="{FF2B5EF4-FFF2-40B4-BE49-F238E27FC236}">
                  <a16:creationId xmlns:a16="http://schemas.microsoft.com/office/drawing/2014/main" id="{E1729A92-7935-4B07-B643-15A265E80F11}"/>
                </a:ext>
              </a:extLst>
            </p:cNvPr>
            <p:cNvSpPr>
              <a:spLocks noChangeArrowheads="1"/>
            </p:cNvSpPr>
            <p:nvPr/>
          </p:nvSpPr>
          <p:spPr bwMode="auto">
            <a:xfrm>
              <a:off x="3615151" y="4472892"/>
              <a:ext cx="520915" cy="123376"/>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8" y="198"/>
                    <a:pt x="0" y="154"/>
                    <a:pt x="0" y="99"/>
                  </a:cubicBezTo>
                  <a:cubicBezTo>
                    <a:pt x="0" y="44"/>
                    <a:pt x="188" y="0"/>
                    <a:pt x="419" y="0"/>
                  </a:cubicBezTo>
                  <a:cubicBezTo>
                    <a:pt x="651" y="0"/>
                    <a:pt x="839" y="44"/>
                    <a:pt x="839" y="99"/>
                  </a:cubicBezTo>
                </a:path>
              </a:pathLst>
            </a:custGeom>
            <a:solidFill>
              <a:schemeClr val="bg1">
                <a:lumMod val="7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33" name="Freeform 25">
              <a:extLst>
                <a:ext uri="{FF2B5EF4-FFF2-40B4-BE49-F238E27FC236}">
                  <a16:creationId xmlns:a16="http://schemas.microsoft.com/office/drawing/2014/main" id="{A60F5D17-80B7-47AB-A6A3-6980E1D3C351}"/>
                </a:ext>
              </a:extLst>
            </p:cNvPr>
            <p:cNvSpPr>
              <a:spLocks noChangeArrowheads="1"/>
            </p:cNvSpPr>
            <p:nvPr/>
          </p:nvSpPr>
          <p:spPr bwMode="auto">
            <a:xfrm>
              <a:off x="3324535" y="3258338"/>
              <a:ext cx="1107630" cy="1277613"/>
            </a:xfrm>
            <a:custGeom>
              <a:avLst/>
              <a:gdLst>
                <a:gd name="T0" fmla="*/ 1779 w 1780"/>
                <a:gd name="T1" fmla="*/ 889 h 2054"/>
                <a:gd name="T2" fmla="*/ 889 w 1780"/>
                <a:gd name="T3" fmla="*/ 0 h 2054"/>
                <a:gd name="T4" fmla="*/ 0 w 1780"/>
                <a:gd name="T5" fmla="*/ 889 h 2054"/>
                <a:gd name="T6" fmla="*/ 722 w 1780"/>
                <a:gd name="T7" fmla="*/ 1763 h 2054"/>
                <a:gd name="T8" fmla="*/ 889 w 1780"/>
                <a:gd name="T9" fmla="*/ 2053 h 2054"/>
                <a:gd name="T10" fmla="*/ 1057 w 1780"/>
                <a:gd name="T11" fmla="*/ 1763 h 2054"/>
                <a:gd name="T12" fmla="*/ 1779 w 1780"/>
                <a:gd name="T13" fmla="*/ 889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89"/>
                  </a:moveTo>
                  <a:cubicBezTo>
                    <a:pt x="1779" y="398"/>
                    <a:pt x="1381" y="0"/>
                    <a:pt x="889" y="0"/>
                  </a:cubicBezTo>
                  <a:cubicBezTo>
                    <a:pt x="399" y="0"/>
                    <a:pt x="0" y="398"/>
                    <a:pt x="0" y="889"/>
                  </a:cubicBezTo>
                  <a:cubicBezTo>
                    <a:pt x="0" y="1323"/>
                    <a:pt x="311" y="1685"/>
                    <a:pt x="722" y="1763"/>
                  </a:cubicBezTo>
                  <a:lnTo>
                    <a:pt x="889" y="2053"/>
                  </a:lnTo>
                  <a:lnTo>
                    <a:pt x="1057" y="1763"/>
                  </a:lnTo>
                  <a:cubicBezTo>
                    <a:pt x="1468" y="1685"/>
                    <a:pt x="1779" y="1323"/>
                    <a:pt x="1779" y="889"/>
                  </a:cubicBezTo>
                </a:path>
              </a:pathLst>
            </a:custGeom>
            <a:solidFill>
              <a:schemeClr val="tx1"/>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dirty="0"/>
            </a:p>
          </p:txBody>
        </p:sp>
        <p:sp>
          <p:nvSpPr>
            <p:cNvPr id="57" name="TextBox 56">
              <a:extLst>
                <a:ext uri="{FF2B5EF4-FFF2-40B4-BE49-F238E27FC236}">
                  <a16:creationId xmlns:a16="http://schemas.microsoft.com/office/drawing/2014/main" id="{79A901CF-4991-4320-9047-B2A209ADA2C8}"/>
                </a:ext>
              </a:extLst>
            </p:cNvPr>
            <p:cNvSpPr txBox="1"/>
            <p:nvPr/>
          </p:nvSpPr>
          <p:spPr>
            <a:xfrm>
              <a:off x="2992391" y="5201869"/>
              <a:ext cx="1817720" cy="599078"/>
            </a:xfrm>
            <a:prstGeom prst="rect">
              <a:avLst/>
            </a:prstGeom>
            <a:noFill/>
          </p:spPr>
          <p:txBody>
            <a:bodyPr wrap="square" rtlCol="0" anchor="b"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lnSpc>
                  <a:spcPct val="100000"/>
                </a:lnSpc>
                <a:spcBef>
                  <a:spcPts val="0"/>
                </a:spcBef>
                <a:spcAft>
                  <a:spcPts val="900"/>
                </a:spcAft>
                <a:tabLst>
                  <a:tab pos="218599" algn="l"/>
                  <a:tab pos="488633" algn="l"/>
                </a:tabLst>
              </a:pPr>
              <a:r>
                <a:rPr lang="en-AU" sz="1500" dirty="0"/>
                <a:t>Ensure full coverage</a:t>
              </a:r>
            </a:p>
          </p:txBody>
        </p:sp>
        <p:pic>
          <p:nvPicPr>
            <p:cNvPr id="62" name="Graphic 61" descr="Maximize with solid fill">
              <a:extLst>
                <a:ext uri="{FF2B5EF4-FFF2-40B4-BE49-F238E27FC236}">
                  <a16:creationId xmlns:a16="http://schemas.microsoft.com/office/drawing/2014/main" id="{DB619DA3-1FC6-46F5-97F1-D40FD30951E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588843" y="3499692"/>
              <a:ext cx="596007" cy="596007"/>
            </a:xfrm>
            <a:prstGeom prst="rect">
              <a:avLst/>
            </a:prstGeom>
          </p:spPr>
        </p:pic>
      </p:grpSp>
      <p:grpSp>
        <p:nvGrpSpPr>
          <p:cNvPr id="3" name="Group 2">
            <a:extLst>
              <a:ext uri="{FF2B5EF4-FFF2-40B4-BE49-F238E27FC236}">
                <a16:creationId xmlns:a16="http://schemas.microsoft.com/office/drawing/2014/main" id="{F678335D-1B0F-48BA-BA3C-722942AC76AE}"/>
              </a:ext>
            </a:extLst>
          </p:cNvPr>
          <p:cNvGrpSpPr/>
          <p:nvPr/>
        </p:nvGrpSpPr>
        <p:grpSpPr>
          <a:xfrm>
            <a:off x="489778" y="1126689"/>
            <a:ext cx="1523238" cy="1914188"/>
            <a:chOff x="653037" y="2364558"/>
            <a:chExt cx="2030984" cy="2552251"/>
          </a:xfrm>
        </p:grpSpPr>
        <p:sp>
          <p:nvSpPr>
            <p:cNvPr id="15" name="Freeform 7">
              <a:extLst>
                <a:ext uri="{FF2B5EF4-FFF2-40B4-BE49-F238E27FC236}">
                  <a16:creationId xmlns:a16="http://schemas.microsoft.com/office/drawing/2014/main" id="{5D911739-B249-47E5-8FCE-1BE237792819}"/>
                </a:ext>
              </a:extLst>
            </p:cNvPr>
            <p:cNvSpPr>
              <a:spLocks noChangeArrowheads="1"/>
            </p:cNvSpPr>
            <p:nvPr/>
          </p:nvSpPr>
          <p:spPr bwMode="auto">
            <a:xfrm>
              <a:off x="2626447" y="3642171"/>
              <a:ext cx="43867" cy="172724"/>
            </a:xfrm>
            <a:custGeom>
              <a:avLst/>
              <a:gdLst>
                <a:gd name="T0" fmla="*/ 67 w 69"/>
                <a:gd name="T1" fmla="*/ 10 h 278"/>
                <a:gd name="T2" fmla="*/ 67 w 69"/>
                <a:gd name="T3" fmla="*/ 12 h 278"/>
                <a:gd name="T4" fmla="*/ 64 w 69"/>
                <a:gd name="T5" fmla="*/ 22 h 278"/>
                <a:gd name="T6" fmla="*/ 62 w 69"/>
                <a:gd name="T7" fmla="*/ 25 h 278"/>
                <a:gd name="T8" fmla="*/ 59 w 69"/>
                <a:gd name="T9" fmla="*/ 32 h 278"/>
                <a:gd name="T10" fmla="*/ 57 w 69"/>
                <a:gd name="T11" fmla="*/ 36 h 278"/>
                <a:gd name="T12" fmla="*/ 52 w 69"/>
                <a:gd name="T13" fmla="*/ 42 h 278"/>
                <a:gd name="T14" fmla="*/ 49 w 69"/>
                <a:gd name="T15" fmla="*/ 47 h 278"/>
                <a:gd name="T16" fmla="*/ 44 w 69"/>
                <a:gd name="T17" fmla="*/ 52 h 278"/>
                <a:gd name="T18" fmla="*/ 38 w 69"/>
                <a:gd name="T19" fmla="*/ 57 h 278"/>
                <a:gd name="T20" fmla="*/ 31 w 69"/>
                <a:gd name="T21" fmla="*/ 63 h 278"/>
                <a:gd name="T22" fmla="*/ 29 w 69"/>
                <a:gd name="T23" fmla="*/ 65 h 278"/>
                <a:gd name="T24" fmla="*/ 17 w 69"/>
                <a:gd name="T25" fmla="*/ 73 h 278"/>
                <a:gd name="T26" fmla="*/ 14 w 69"/>
                <a:gd name="T27" fmla="*/ 75 h 278"/>
                <a:gd name="T28" fmla="*/ 0 w 69"/>
                <a:gd name="T29" fmla="*/ 82 h 278"/>
                <a:gd name="T30" fmla="*/ 0 w 69"/>
                <a:gd name="T31" fmla="*/ 277 h 278"/>
                <a:gd name="T32" fmla="*/ 14 w 69"/>
                <a:gd name="T33" fmla="*/ 268 h 278"/>
                <a:gd name="T34" fmla="*/ 17 w 69"/>
                <a:gd name="T35" fmla="*/ 267 h 278"/>
                <a:gd name="T36" fmla="*/ 19 w 69"/>
                <a:gd name="T37" fmla="*/ 266 h 278"/>
                <a:gd name="T38" fmla="*/ 29 w 69"/>
                <a:gd name="T39" fmla="*/ 259 h 278"/>
                <a:gd name="T40" fmla="*/ 31 w 69"/>
                <a:gd name="T41" fmla="*/ 258 h 278"/>
                <a:gd name="T42" fmla="*/ 35 w 69"/>
                <a:gd name="T43" fmla="*/ 254 h 278"/>
                <a:gd name="T44" fmla="*/ 38 w 69"/>
                <a:gd name="T45" fmla="*/ 251 h 278"/>
                <a:gd name="T46" fmla="*/ 44 w 69"/>
                <a:gd name="T47" fmla="*/ 246 h 278"/>
                <a:gd name="T48" fmla="*/ 46 w 69"/>
                <a:gd name="T49" fmla="*/ 243 h 278"/>
                <a:gd name="T50" fmla="*/ 49 w 69"/>
                <a:gd name="T51" fmla="*/ 240 h 278"/>
                <a:gd name="T52" fmla="*/ 52 w 69"/>
                <a:gd name="T53" fmla="*/ 236 h 278"/>
                <a:gd name="T54" fmla="*/ 54 w 69"/>
                <a:gd name="T55" fmla="*/ 234 h 278"/>
                <a:gd name="T56" fmla="*/ 57 w 69"/>
                <a:gd name="T57" fmla="*/ 230 h 278"/>
                <a:gd name="T58" fmla="*/ 59 w 69"/>
                <a:gd name="T59" fmla="*/ 226 h 278"/>
                <a:gd name="T60" fmla="*/ 60 w 69"/>
                <a:gd name="T61" fmla="*/ 225 h 278"/>
                <a:gd name="T62" fmla="*/ 62 w 69"/>
                <a:gd name="T63" fmla="*/ 219 h 278"/>
                <a:gd name="T64" fmla="*/ 64 w 69"/>
                <a:gd name="T65" fmla="*/ 216 h 278"/>
                <a:gd name="T66" fmla="*/ 64 w 69"/>
                <a:gd name="T67" fmla="*/ 215 h 278"/>
                <a:gd name="T68" fmla="*/ 67 w 69"/>
                <a:gd name="T69" fmla="*/ 206 h 278"/>
                <a:gd name="T70" fmla="*/ 67 w 69"/>
                <a:gd name="T71" fmla="*/ 204 h 278"/>
                <a:gd name="T72" fmla="*/ 68 w 69"/>
                <a:gd name="T73" fmla="*/ 196 h 278"/>
                <a:gd name="T74" fmla="*/ 68 w 69"/>
                <a:gd name="T75" fmla="*/ 195 h 278"/>
                <a:gd name="T76" fmla="*/ 68 w 69"/>
                <a:gd name="T77" fmla="*/ 0 h 278"/>
                <a:gd name="T78" fmla="*/ 67 w 69"/>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8">
                  <a:moveTo>
                    <a:pt x="67" y="10"/>
                  </a:moveTo>
                  <a:cubicBezTo>
                    <a:pt x="67" y="10"/>
                    <a:pt x="67" y="11"/>
                    <a:pt x="67" y="12"/>
                  </a:cubicBezTo>
                  <a:cubicBezTo>
                    <a:pt x="66" y="15"/>
                    <a:pt x="65" y="19"/>
                    <a:pt x="64" y="22"/>
                  </a:cubicBezTo>
                  <a:cubicBezTo>
                    <a:pt x="63" y="23"/>
                    <a:pt x="63" y="24"/>
                    <a:pt x="62" y="25"/>
                  </a:cubicBezTo>
                  <a:cubicBezTo>
                    <a:pt x="62" y="28"/>
                    <a:pt x="60" y="30"/>
                    <a:pt x="59" y="32"/>
                  </a:cubicBezTo>
                  <a:cubicBezTo>
                    <a:pt x="58" y="33"/>
                    <a:pt x="57" y="34"/>
                    <a:pt x="57" y="36"/>
                  </a:cubicBezTo>
                  <a:cubicBezTo>
                    <a:pt x="55" y="38"/>
                    <a:pt x="53" y="40"/>
                    <a:pt x="52" y="42"/>
                  </a:cubicBezTo>
                  <a:cubicBezTo>
                    <a:pt x="51" y="43"/>
                    <a:pt x="50" y="45"/>
                    <a:pt x="49" y="47"/>
                  </a:cubicBezTo>
                  <a:cubicBezTo>
                    <a:pt x="47" y="48"/>
                    <a:pt x="46" y="50"/>
                    <a:pt x="44" y="52"/>
                  </a:cubicBezTo>
                  <a:cubicBezTo>
                    <a:pt x="42" y="53"/>
                    <a:pt x="40" y="55"/>
                    <a:pt x="38" y="57"/>
                  </a:cubicBezTo>
                  <a:cubicBezTo>
                    <a:pt x="36" y="59"/>
                    <a:pt x="33" y="61"/>
                    <a:pt x="31" y="63"/>
                  </a:cubicBezTo>
                  <a:cubicBezTo>
                    <a:pt x="30" y="64"/>
                    <a:pt x="30" y="64"/>
                    <a:pt x="29" y="65"/>
                  </a:cubicBezTo>
                  <a:cubicBezTo>
                    <a:pt x="25" y="67"/>
                    <a:pt x="21" y="70"/>
                    <a:pt x="17" y="73"/>
                  </a:cubicBezTo>
                  <a:cubicBezTo>
                    <a:pt x="16" y="73"/>
                    <a:pt x="15" y="74"/>
                    <a:pt x="14" y="75"/>
                  </a:cubicBezTo>
                  <a:cubicBezTo>
                    <a:pt x="10" y="77"/>
                    <a:pt x="5" y="80"/>
                    <a:pt x="0" y="82"/>
                  </a:cubicBezTo>
                  <a:lnTo>
                    <a:pt x="0" y="277"/>
                  </a:lnTo>
                  <a:cubicBezTo>
                    <a:pt x="5" y="274"/>
                    <a:pt x="10" y="272"/>
                    <a:pt x="14" y="268"/>
                  </a:cubicBezTo>
                  <a:cubicBezTo>
                    <a:pt x="15" y="268"/>
                    <a:pt x="16" y="267"/>
                    <a:pt x="17" y="267"/>
                  </a:cubicBezTo>
                  <a:lnTo>
                    <a:pt x="19" y="266"/>
                  </a:lnTo>
                  <a:cubicBezTo>
                    <a:pt x="23" y="263"/>
                    <a:pt x="26" y="261"/>
                    <a:pt x="29" y="259"/>
                  </a:cubicBezTo>
                  <a:cubicBezTo>
                    <a:pt x="30" y="258"/>
                    <a:pt x="30" y="258"/>
                    <a:pt x="31" y="258"/>
                  </a:cubicBezTo>
                  <a:cubicBezTo>
                    <a:pt x="32" y="256"/>
                    <a:pt x="34" y="255"/>
                    <a:pt x="35" y="254"/>
                  </a:cubicBezTo>
                  <a:cubicBezTo>
                    <a:pt x="36" y="253"/>
                    <a:pt x="37" y="252"/>
                    <a:pt x="38" y="251"/>
                  </a:cubicBezTo>
                  <a:cubicBezTo>
                    <a:pt x="40" y="250"/>
                    <a:pt x="42" y="248"/>
                    <a:pt x="44" y="246"/>
                  </a:cubicBezTo>
                  <a:cubicBezTo>
                    <a:pt x="44" y="245"/>
                    <a:pt x="46" y="245"/>
                    <a:pt x="46" y="243"/>
                  </a:cubicBezTo>
                  <a:cubicBezTo>
                    <a:pt x="47" y="243"/>
                    <a:pt x="47" y="242"/>
                    <a:pt x="49" y="240"/>
                  </a:cubicBezTo>
                  <a:cubicBezTo>
                    <a:pt x="50" y="239"/>
                    <a:pt x="51" y="238"/>
                    <a:pt x="52" y="236"/>
                  </a:cubicBezTo>
                  <a:cubicBezTo>
                    <a:pt x="53" y="236"/>
                    <a:pt x="53" y="235"/>
                    <a:pt x="54" y="234"/>
                  </a:cubicBezTo>
                  <a:cubicBezTo>
                    <a:pt x="55" y="232"/>
                    <a:pt x="55" y="231"/>
                    <a:pt x="57" y="230"/>
                  </a:cubicBezTo>
                  <a:cubicBezTo>
                    <a:pt x="57" y="229"/>
                    <a:pt x="58" y="227"/>
                    <a:pt x="59" y="226"/>
                  </a:cubicBezTo>
                  <a:lnTo>
                    <a:pt x="60" y="225"/>
                  </a:lnTo>
                  <a:cubicBezTo>
                    <a:pt x="61" y="223"/>
                    <a:pt x="62" y="221"/>
                    <a:pt x="62" y="219"/>
                  </a:cubicBezTo>
                  <a:cubicBezTo>
                    <a:pt x="63" y="219"/>
                    <a:pt x="63" y="217"/>
                    <a:pt x="64" y="216"/>
                  </a:cubicBezTo>
                  <a:lnTo>
                    <a:pt x="64" y="215"/>
                  </a:lnTo>
                  <a:cubicBezTo>
                    <a:pt x="65" y="212"/>
                    <a:pt x="66" y="209"/>
                    <a:pt x="67" y="206"/>
                  </a:cubicBezTo>
                  <a:cubicBezTo>
                    <a:pt x="67" y="206"/>
                    <a:pt x="67" y="205"/>
                    <a:pt x="67" y="204"/>
                  </a:cubicBezTo>
                  <a:cubicBezTo>
                    <a:pt x="68" y="202"/>
                    <a:pt x="68" y="199"/>
                    <a:pt x="68" y="196"/>
                  </a:cubicBezTo>
                  <a:cubicBezTo>
                    <a:pt x="68" y="195"/>
                    <a:pt x="68" y="195"/>
                    <a:pt x="68" y="195"/>
                  </a:cubicBezTo>
                  <a:lnTo>
                    <a:pt x="68" y="0"/>
                  </a:lnTo>
                  <a:cubicBezTo>
                    <a:pt x="68" y="4"/>
                    <a:pt x="68" y="7"/>
                    <a:pt x="67" y="10"/>
                  </a:cubicBezTo>
                </a:path>
              </a:pathLst>
            </a:custGeom>
            <a:solidFill>
              <a:schemeClr val="bg1">
                <a:lumMod val="6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16" name="Freeform 9">
              <a:extLst>
                <a:ext uri="{FF2B5EF4-FFF2-40B4-BE49-F238E27FC236}">
                  <a16:creationId xmlns:a16="http://schemas.microsoft.com/office/drawing/2014/main" id="{B7C7BEA7-0E8C-4DCE-B06E-4FC843CAFB96}"/>
                </a:ext>
              </a:extLst>
            </p:cNvPr>
            <p:cNvSpPr>
              <a:spLocks noChangeArrowheads="1"/>
            </p:cNvSpPr>
            <p:nvPr/>
          </p:nvSpPr>
          <p:spPr bwMode="auto">
            <a:xfrm>
              <a:off x="690836" y="3642171"/>
              <a:ext cx="43867" cy="172724"/>
            </a:xfrm>
            <a:custGeom>
              <a:avLst/>
              <a:gdLst>
                <a:gd name="T0" fmla="*/ 0 w 69"/>
                <a:gd name="T1" fmla="*/ 195 h 278"/>
                <a:gd name="T2" fmla="*/ 0 w 69"/>
                <a:gd name="T3" fmla="*/ 0 h 278"/>
                <a:gd name="T4" fmla="*/ 68 w 69"/>
                <a:gd name="T5" fmla="*/ 82 h 278"/>
                <a:gd name="T6" fmla="*/ 68 w 69"/>
                <a:gd name="T7" fmla="*/ 277 h 278"/>
                <a:gd name="T8" fmla="*/ 0 w 69"/>
                <a:gd name="T9" fmla="*/ 195 h 278"/>
              </a:gdLst>
              <a:ahLst/>
              <a:cxnLst>
                <a:cxn ang="0">
                  <a:pos x="T0" y="T1"/>
                </a:cxn>
                <a:cxn ang="0">
                  <a:pos x="T2" y="T3"/>
                </a:cxn>
                <a:cxn ang="0">
                  <a:pos x="T4" y="T5"/>
                </a:cxn>
                <a:cxn ang="0">
                  <a:pos x="T6" y="T7"/>
                </a:cxn>
                <a:cxn ang="0">
                  <a:pos x="T8" y="T9"/>
                </a:cxn>
              </a:cxnLst>
              <a:rect l="0" t="0" r="r" b="b"/>
              <a:pathLst>
                <a:path w="69" h="278">
                  <a:moveTo>
                    <a:pt x="0" y="195"/>
                  </a:moveTo>
                  <a:lnTo>
                    <a:pt x="0" y="0"/>
                  </a:lnTo>
                  <a:cubicBezTo>
                    <a:pt x="0" y="30"/>
                    <a:pt x="22" y="59"/>
                    <a:pt x="68" y="82"/>
                  </a:cubicBezTo>
                  <a:lnTo>
                    <a:pt x="68" y="277"/>
                  </a:lnTo>
                  <a:cubicBezTo>
                    <a:pt x="22" y="254"/>
                    <a:pt x="0" y="224"/>
                    <a:pt x="0" y="195"/>
                  </a:cubicBezTo>
                </a:path>
              </a:pathLst>
            </a:custGeom>
            <a:solidFill>
              <a:schemeClr val="bg1">
                <a:lumMod val="6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17" name="Freeform 10">
              <a:extLst>
                <a:ext uri="{FF2B5EF4-FFF2-40B4-BE49-F238E27FC236}">
                  <a16:creationId xmlns:a16="http://schemas.microsoft.com/office/drawing/2014/main" id="{DA112E02-0029-445B-A253-6618D184CEF3}"/>
                </a:ext>
              </a:extLst>
            </p:cNvPr>
            <p:cNvSpPr>
              <a:spLocks noChangeArrowheads="1"/>
            </p:cNvSpPr>
            <p:nvPr/>
          </p:nvSpPr>
          <p:spPr bwMode="auto">
            <a:xfrm>
              <a:off x="1782016" y="3691520"/>
              <a:ext cx="844431" cy="542848"/>
            </a:xfrm>
            <a:custGeom>
              <a:avLst/>
              <a:gdLst>
                <a:gd name="T0" fmla="*/ 1359 w 1360"/>
                <a:gd name="T1" fmla="*/ 0 h 875"/>
                <a:gd name="T2" fmla="*/ 1359 w 1360"/>
                <a:gd name="T3" fmla="*/ 195 h 875"/>
                <a:gd name="T4" fmla="*/ 0 w 1360"/>
                <a:gd name="T5" fmla="*/ 874 h 875"/>
                <a:gd name="T6" fmla="*/ 0 w 1360"/>
                <a:gd name="T7" fmla="*/ 679 h 875"/>
                <a:gd name="T8" fmla="*/ 1359 w 1360"/>
                <a:gd name="T9" fmla="*/ 0 h 875"/>
              </a:gdLst>
              <a:ahLst/>
              <a:cxnLst>
                <a:cxn ang="0">
                  <a:pos x="T0" y="T1"/>
                </a:cxn>
                <a:cxn ang="0">
                  <a:pos x="T2" y="T3"/>
                </a:cxn>
                <a:cxn ang="0">
                  <a:pos x="T4" y="T5"/>
                </a:cxn>
                <a:cxn ang="0">
                  <a:pos x="T6" y="T7"/>
                </a:cxn>
                <a:cxn ang="0">
                  <a:pos x="T8" y="T9"/>
                </a:cxn>
              </a:cxnLst>
              <a:rect l="0" t="0" r="r" b="b"/>
              <a:pathLst>
                <a:path w="1360" h="875">
                  <a:moveTo>
                    <a:pt x="1359" y="0"/>
                  </a:moveTo>
                  <a:lnTo>
                    <a:pt x="1359" y="195"/>
                  </a:lnTo>
                  <a:lnTo>
                    <a:pt x="0" y="874"/>
                  </a:lnTo>
                  <a:lnTo>
                    <a:pt x="0" y="679"/>
                  </a:lnTo>
                  <a:lnTo>
                    <a:pt x="1359" y="0"/>
                  </a:lnTo>
                </a:path>
              </a:pathLst>
            </a:custGeom>
            <a:solidFill>
              <a:schemeClr val="bg1">
                <a:lumMod val="7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18" name="Freeform 11">
              <a:extLst>
                <a:ext uri="{FF2B5EF4-FFF2-40B4-BE49-F238E27FC236}">
                  <a16:creationId xmlns:a16="http://schemas.microsoft.com/office/drawing/2014/main" id="{05038CA3-705C-4599-9BF4-86B457A88B42}"/>
                </a:ext>
              </a:extLst>
            </p:cNvPr>
            <p:cNvSpPr>
              <a:spLocks noChangeArrowheads="1"/>
            </p:cNvSpPr>
            <p:nvPr/>
          </p:nvSpPr>
          <p:spPr bwMode="auto">
            <a:xfrm>
              <a:off x="734702" y="3691520"/>
              <a:ext cx="844431" cy="542848"/>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19" name="Freeform 12">
              <a:extLst>
                <a:ext uri="{FF2B5EF4-FFF2-40B4-BE49-F238E27FC236}">
                  <a16:creationId xmlns:a16="http://schemas.microsoft.com/office/drawing/2014/main" id="{A5C6B649-C25C-4CD4-B2AD-A54EC4C59C7C}"/>
                </a:ext>
              </a:extLst>
            </p:cNvPr>
            <p:cNvSpPr>
              <a:spLocks noChangeArrowheads="1"/>
            </p:cNvSpPr>
            <p:nvPr/>
          </p:nvSpPr>
          <p:spPr bwMode="auto">
            <a:xfrm>
              <a:off x="677127" y="3148673"/>
              <a:ext cx="2006894" cy="989738"/>
            </a:xfrm>
            <a:custGeom>
              <a:avLst/>
              <a:gdLst>
                <a:gd name="T0" fmla="*/ 1614 w 3228"/>
                <a:gd name="T1" fmla="*/ 0 h 1592"/>
                <a:gd name="T2" fmla="*/ 1777 w 3228"/>
                <a:gd name="T3" fmla="*/ 34 h 1592"/>
                <a:gd name="T4" fmla="*/ 3136 w 3228"/>
                <a:gd name="T5" fmla="*/ 713 h 1592"/>
                <a:gd name="T6" fmla="*/ 3136 w 3228"/>
                <a:gd name="T7" fmla="*/ 877 h 1592"/>
                <a:gd name="T8" fmla="*/ 1777 w 3228"/>
                <a:gd name="T9" fmla="*/ 1556 h 1592"/>
                <a:gd name="T10" fmla="*/ 1614 w 3228"/>
                <a:gd name="T11" fmla="*/ 1591 h 1592"/>
                <a:gd name="T12" fmla="*/ 1449 w 3228"/>
                <a:gd name="T13" fmla="*/ 1556 h 1592"/>
                <a:gd name="T14" fmla="*/ 91 w 3228"/>
                <a:gd name="T15" fmla="*/ 877 h 1592"/>
                <a:gd name="T16" fmla="*/ 91 w 3228"/>
                <a:gd name="T17" fmla="*/ 713 h 1592"/>
                <a:gd name="T18" fmla="*/ 1449 w 3228"/>
                <a:gd name="T19" fmla="*/ 34 h 1592"/>
                <a:gd name="T20" fmla="*/ 1614 w 3228"/>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8" h="1592">
                  <a:moveTo>
                    <a:pt x="1614" y="0"/>
                  </a:moveTo>
                  <a:cubicBezTo>
                    <a:pt x="1673" y="0"/>
                    <a:pt x="1732" y="12"/>
                    <a:pt x="1777" y="34"/>
                  </a:cubicBezTo>
                  <a:lnTo>
                    <a:pt x="3136" y="713"/>
                  </a:lnTo>
                  <a:cubicBezTo>
                    <a:pt x="3227" y="758"/>
                    <a:pt x="3227" y="832"/>
                    <a:pt x="3136" y="877"/>
                  </a:cubicBezTo>
                  <a:lnTo>
                    <a:pt x="1777" y="1556"/>
                  </a:lnTo>
                  <a:cubicBezTo>
                    <a:pt x="1732" y="1579"/>
                    <a:pt x="1673" y="1591"/>
                    <a:pt x="1614" y="1591"/>
                  </a:cubicBezTo>
                  <a:cubicBezTo>
                    <a:pt x="1554" y="1591"/>
                    <a:pt x="1495" y="1579"/>
                    <a:pt x="1449" y="1556"/>
                  </a:cubicBezTo>
                  <a:lnTo>
                    <a:pt x="91" y="877"/>
                  </a:lnTo>
                  <a:cubicBezTo>
                    <a:pt x="0" y="832"/>
                    <a:pt x="0" y="758"/>
                    <a:pt x="91" y="713"/>
                  </a:cubicBezTo>
                  <a:lnTo>
                    <a:pt x="1449" y="34"/>
                  </a:lnTo>
                  <a:cubicBezTo>
                    <a:pt x="1495" y="12"/>
                    <a:pt x="1554" y="0"/>
                    <a:pt x="1614" y="0"/>
                  </a:cubicBezTo>
                </a:path>
              </a:pathLst>
            </a:custGeom>
            <a:solidFill>
              <a:schemeClr val="bg1">
                <a:lumMod val="9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20" name="Freeform 13">
              <a:extLst>
                <a:ext uri="{FF2B5EF4-FFF2-40B4-BE49-F238E27FC236}">
                  <a16:creationId xmlns:a16="http://schemas.microsoft.com/office/drawing/2014/main" id="{9CD7FB3F-DE9B-40EC-AF5E-E1EB7A8662CC}"/>
                </a:ext>
              </a:extLst>
            </p:cNvPr>
            <p:cNvSpPr>
              <a:spLocks noChangeArrowheads="1"/>
            </p:cNvSpPr>
            <p:nvPr/>
          </p:nvSpPr>
          <p:spPr bwMode="auto">
            <a:xfrm>
              <a:off x="1579133" y="4113736"/>
              <a:ext cx="205623" cy="142566"/>
            </a:xfrm>
            <a:custGeom>
              <a:avLst/>
              <a:gdLst>
                <a:gd name="T0" fmla="*/ 300 w 329"/>
                <a:gd name="T1" fmla="*/ 12 h 230"/>
                <a:gd name="T2" fmla="*/ 276 w 329"/>
                <a:gd name="T3" fmla="*/ 20 h 230"/>
                <a:gd name="T4" fmla="*/ 254 w 329"/>
                <a:gd name="T5" fmla="*/ 26 h 230"/>
                <a:gd name="T6" fmla="*/ 230 w 329"/>
                <a:gd name="T7" fmla="*/ 30 h 230"/>
                <a:gd name="T8" fmla="*/ 205 w 329"/>
                <a:gd name="T9" fmla="*/ 33 h 230"/>
                <a:gd name="T10" fmla="*/ 183 w 329"/>
                <a:gd name="T11" fmla="*/ 34 h 230"/>
                <a:gd name="T12" fmla="*/ 148 w 329"/>
                <a:gd name="T13" fmla="*/ 34 h 230"/>
                <a:gd name="T14" fmla="*/ 122 w 329"/>
                <a:gd name="T15" fmla="*/ 32 h 230"/>
                <a:gd name="T16" fmla="*/ 100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3 w 329"/>
                <a:gd name="T37" fmla="*/ 221 h 230"/>
                <a:gd name="T38" fmla="*/ 100 w 329"/>
                <a:gd name="T39" fmla="*/ 224 h 230"/>
                <a:gd name="T40" fmla="*/ 120 w 329"/>
                <a:gd name="T41" fmla="*/ 227 h 230"/>
                <a:gd name="T42" fmla="*/ 139 w 329"/>
                <a:gd name="T43" fmla="*/ 228 h 230"/>
                <a:gd name="T44" fmla="*/ 148 w 329"/>
                <a:gd name="T45" fmla="*/ 228 h 230"/>
                <a:gd name="T46" fmla="*/ 165 w 329"/>
                <a:gd name="T47" fmla="*/ 229 h 230"/>
                <a:gd name="T48" fmla="*/ 183 w 329"/>
                <a:gd name="T49" fmla="*/ 228 h 230"/>
                <a:gd name="T50" fmla="*/ 202 w 329"/>
                <a:gd name="T51" fmla="*/ 227 h 230"/>
                <a:gd name="T52" fmla="*/ 229 w 329"/>
                <a:gd name="T53" fmla="*/ 224 h 230"/>
                <a:gd name="T54" fmla="*/ 252 w 329"/>
                <a:gd name="T55" fmla="*/ 220 h 230"/>
                <a:gd name="T56" fmla="*/ 273 w 329"/>
                <a:gd name="T57" fmla="*/ 215 h 230"/>
                <a:gd name="T58" fmla="*/ 293 w 329"/>
                <a:gd name="T59" fmla="*/ 209 h 230"/>
                <a:gd name="T60" fmla="*/ 314 w 329"/>
                <a:gd name="T61" fmla="*/ 202 h 230"/>
                <a:gd name="T62" fmla="*/ 328 w 329"/>
                <a:gd name="T63" fmla="*/ 195 h 230"/>
                <a:gd name="T64" fmla="*/ 314 w 329"/>
                <a:gd name="T65" fmla="*/ 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4" y="7"/>
                  </a:moveTo>
                  <a:cubicBezTo>
                    <a:pt x="309" y="9"/>
                    <a:pt x="304" y="11"/>
                    <a:pt x="300" y="12"/>
                  </a:cubicBezTo>
                  <a:cubicBezTo>
                    <a:pt x="298" y="13"/>
                    <a:pt x="296" y="14"/>
                    <a:pt x="293" y="15"/>
                  </a:cubicBezTo>
                  <a:cubicBezTo>
                    <a:pt x="288" y="17"/>
                    <a:pt x="282" y="19"/>
                    <a:pt x="276" y="20"/>
                  </a:cubicBezTo>
                  <a:cubicBezTo>
                    <a:pt x="275" y="21"/>
                    <a:pt x="273" y="21"/>
                    <a:pt x="273" y="21"/>
                  </a:cubicBezTo>
                  <a:cubicBezTo>
                    <a:pt x="267" y="23"/>
                    <a:pt x="260" y="24"/>
                    <a:pt x="254" y="26"/>
                  </a:cubicBezTo>
                  <a:cubicBezTo>
                    <a:pt x="253" y="26"/>
                    <a:pt x="252" y="26"/>
                    <a:pt x="252" y="26"/>
                  </a:cubicBezTo>
                  <a:cubicBezTo>
                    <a:pt x="245" y="27"/>
                    <a:pt x="237" y="29"/>
                    <a:pt x="230" y="30"/>
                  </a:cubicBezTo>
                  <a:lnTo>
                    <a:pt x="229" y="30"/>
                  </a:lnTo>
                  <a:cubicBezTo>
                    <a:pt x="221" y="31"/>
                    <a:pt x="213" y="32"/>
                    <a:pt x="205" y="33"/>
                  </a:cubicBezTo>
                  <a:cubicBezTo>
                    <a:pt x="202" y="33"/>
                    <a:pt x="199" y="33"/>
                    <a:pt x="195" y="34"/>
                  </a:cubicBezTo>
                  <a:cubicBezTo>
                    <a:pt x="191" y="34"/>
                    <a:pt x="187" y="34"/>
                    <a:pt x="183" y="34"/>
                  </a:cubicBezTo>
                  <a:cubicBezTo>
                    <a:pt x="177" y="34"/>
                    <a:pt x="171" y="35"/>
                    <a:pt x="165" y="35"/>
                  </a:cubicBezTo>
                  <a:cubicBezTo>
                    <a:pt x="159" y="35"/>
                    <a:pt x="154" y="34"/>
                    <a:pt x="148" y="34"/>
                  </a:cubicBezTo>
                  <a:cubicBezTo>
                    <a:pt x="145" y="34"/>
                    <a:pt x="143" y="34"/>
                    <a:pt x="141" y="34"/>
                  </a:cubicBezTo>
                  <a:cubicBezTo>
                    <a:pt x="135" y="34"/>
                    <a:pt x="128" y="33"/>
                    <a:pt x="122" y="32"/>
                  </a:cubicBezTo>
                  <a:cubicBezTo>
                    <a:pt x="121" y="32"/>
                    <a:pt x="120" y="32"/>
                    <a:pt x="120" y="32"/>
                  </a:cubicBezTo>
                  <a:cubicBezTo>
                    <a:pt x="113" y="32"/>
                    <a:pt x="106" y="31"/>
                    <a:pt x="100" y="30"/>
                  </a:cubicBezTo>
                  <a:cubicBezTo>
                    <a:pt x="97" y="29"/>
                    <a:pt x="96" y="29"/>
                    <a:pt x="93" y="29"/>
                  </a:cubicBezTo>
                  <a:cubicBezTo>
                    <a:pt x="89" y="28"/>
                    <a:pt x="84" y="27"/>
                    <a:pt x="79" y="26"/>
                  </a:cubicBezTo>
                  <a:cubicBezTo>
                    <a:pt x="77" y="26"/>
                    <a:pt x="74" y="25"/>
                    <a:pt x="71" y="24"/>
                  </a:cubicBezTo>
                  <a:cubicBezTo>
                    <a:pt x="67" y="24"/>
                    <a:pt x="63" y="23"/>
                    <a:pt x="60" y="22"/>
                  </a:cubicBezTo>
                  <a:cubicBezTo>
                    <a:pt x="56" y="21"/>
                    <a:pt x="52" y="20"/>
                    <a:pt x="50" y="19"/>
                  </a:cubicBezTo>
                  <a:cubicBezTo>
                    <a:pt x="46" y="18"/>
                    <a:pt x="43" y="17"/>
                    <a:pt x="40" y="16"/>
                  </a:cubicBezTo>
                  <a:cubicBezTo>
                    <a:pt x="33" y="14"/>
                    <a:pt x="26" y="12"/>
                    <a:pt x="20" y="9"/>
                  </a:cubicBezTo>
                  <a:cubicBezTo>
                    <a:pt x="20" y="9"/>
                    <a:pt x="19" y="9"/>
                    <a:pt x="18" y="8"/>
                  </a:cubicBezTo>
                  <a:cubicBezTo>
                    <a:pt x="12" y="6"/>
                    <a:pt x="6" y="4"/>
                    <a:pt x="0" y="0"/>
                  </a:cubicBezTo>
                  <a:lnTo>
                    <a:pt x="0" y="195"/>
                  </a:lnTo>
                  <a:cubicBezTo>
                    <a:pt x="6" y="197"/>
                    <a:pt x="12" y="200"/>
                    <a:pt x="18" y="203"/>
                  </a:cubicBezTo>
                  <a:cubicBezTo>
                    <a:pt x="19" y="203"/>
                    <a:pt x="20" y="204"/>
                    <a:pt x="20" y="204"/>
                  </a:cubicBezTo>
                  <a:cubicBezTo>
                    <a:pt x="26" y="206"/>
                    <a:pt x="33" y="208"/>
                    <a:pt x="40" y="210"/>
                  </a:cubicBezTo>
                  <a:cubicBezTo>
                    <a:pt x="41" y="211"/>
                    <a:pt x="41" y="211"/>
                    <a:pt x="42" y="212"/>
                  </a:cubicBezTo>
                  <a:cubicBezTo>
                    <a:pt x="45" y="212"/>
                    <a:pt x="47" y="213"/>
                    <a:pt x="50" y="213"/>
                  </a:cubicBezTo>
                  <a:cubicBezTo>
                    <a:pt x="52" y="214"/>
                    <a:pt x="56" y="215"/>
                    <a:pt x="60" y="216"/>
                  </a:cubicBezTo>
                  <a:cubicBezTo>
                    <a:pt x="61" y="216"/>
                    <a:pt x="62" y="217"/>
                    <a:pt x="63" y="217"/>
                  </a:cubicBezTo>
                  <a:cubicBezTo>
                    <a:pt x="65" y="218"/>
                    <a:pt x="68" y="218"/>
                    <a:pt x="71" y="219"/>
                  </a:cubicBezTo>
                  <a:cubicBezTo>
                    <a:pt x="74" y="219"/>
                    <a:pt x="77" y="220"/>
                    <a:pt x="79" y="221"/>
                  </a:cubicBezTo>
                  <a:cubicBezTo>
                    <a:pt x="81" y="221"/>
                    <a:pt x="81" y="221"/>
                    <a:pt x="83" y="221"/>
                  </a:cubicBezTo>
                  <a:cubicBezTo>
                    <a:pt x="86" y="222"/>
                    <a:pt x="89" y="223"/>
                    <a:pt x="93" y="223"/>
                  </a:cubicBezTo>
                  <a:cubicBezTo>
                    <a:pt x="96" y="223"/>
                    <a:pt x="97" y="224"/>
                    <a:pt x="100" y="224"/>
                  </a:cubicBezTo>
                  <a:lnTo>
                    <a:pt x="101" y="224"/>
                  </a:lnTo>
                  <a:cubicBezTo>
                    <a:pt x="107" y="225"/>
                    <a:pt x="114" y="226"/>
                    <a:pt x="120" y="227"/>
                  </a:cubicBezTo>
                  <a:cubicBezTo>
                    <a:pt x="120" y="227"/>
                    <a:pt x="121" y="227"/>
                    <a:pt x="122" y="227"/>
                  </a:cubicBezTo>
                  <a:cubicBezTo>
                    <a:pt x="128" y="227"/>
                    <a:pt x="133" y="227"/>
                    <a:pt x="139" y="228"/>
                  </a:cubicBezTo>
                  <a:cubicBezTo>
                    <a:pt x="139" y="228"/>
                    <a:pt x="140" y="228"/>
                    <a:pt x="141" y="228"/>
                  </a:cubicBezTo>
                  <a:cubicBezTo>
                    <a:pt x="143" y="228"/>
                    <a:pt x="145" y="228"/>
                    <a:pt x="148" y="228"/>
                  </a:cubicBezTo>
                  <a:cubicBezTo>
                    <a:pt x="152" y="229"/>
                    <a:pt x="155" y="229"/>
                    <a:pt x="158" y="229"/>
                  </a:cubicBezTo>
                  <a:cubicBezTo>
                    <a:pt x="160" y="229"/>
                    <a:pt x="163" y="229"/>
                    <a:pt x="165" y="229"/>
                  </a:cubicBezTo>
                  <a:cubicBezTo>
                    <a:pt x="169" y="229"/>
                    <a:pt x="174" y="229"/>
                    <a:pt x="180" y="229"/>
                  </a:cubicBezTo>
                  <a:cubicBezTo>
                    <a:pt x="180" y="229"/>
                    <a:pt x="182" y="228"/>
                    <a:pt x="183" y="228"/>
                  </a:cubicBezTo>
                  <a:cubicBezTo>
                    <a:pt x="187" y="228"/>
                    <a:pt x="191" y="228"/>
                    <a:pt x="195" y="227"/>
                  </a:cubicBezTo>
                  <a:cubicBezTo>
                    <a:pt x="198" y="227"/>
                    <a:pt x="200" y="227"/>
                    <a:pt x="202" y="227"/>
                  </a:cubicBezTo>
                  <a:cubicBezTo>
                    <a:pt x="204" y="227"/>
                    <a:pt x="204" y="227"/>
                    <a:pt x="205" y="227"/>
                  </a:cubicBezTo>
                  <a:cubicBezTo>
                    <a:pt x="213" y="226"/>
                    <a:pt x="221" y="225"/>
                    <a:pt x="229" y="224"/>
                  </a:cubicBezTo>
                  <a:lnTo>
                    <a:pt x="230" y="224"/>
                  </a:lnTo>
                  <a:cubicBezTo>
                    <a:pt x="237" y="223"/>
                    <a:pt x="245" y="222"/>
                    <a:pt x="252" y="220"/>
                  </a:cubicBezTo>
                  <a:cubicBezTo>
                    <a:pt x="252" y="220"/>
                    <a:pt x="253" y="220"/>
                    <a:pt x="254" y="219"/>
                  </a:cubicBezTo>
                  <a:cubicBezTo>
                    <a:pt x="260" y="218"/>
                    <a:pt x="267" y="217"/>
                    <a:pt x="273" y="215"/>
                  </a:cubicBezTo>
                  <a:cubicBezTo>
                    <a:pt x="274" y="215"/>
                    <a:pt x="275" y="214"/>
                    <a:pt x="276" y="214"/>
                  </a:cubicBezTo>
                  <a:cubicBezTo>
                    <a:pt x="282" y="213"/>
                    <a:pt x="288" y="211"/>
                    <a:pt x="293" y="209"/>
                  </a:cubicBezTo>
                  <a:cubicBezTo>
                    <a:pt x="296" y="208"/>
                    <a:pt x="298" y="207"/>
                    <a:pt x="300" y="207"/>
                  </a:cubicBezTo>
                  <a:cubicBezTo>
                    <a:pt x="304" y="205"/>
                    <a:pt x="309" y="204"/>
                    <a:pt x="314" y="202"/>
                  </a:cubicBezTo>
                  <a:cubicBezTo>
                    <a:pt x="314" y="201"/>
                    <a:pt x="315" y="201"/>
                    <a:pt x="315" y="200"/>
                  </a:cubicBezTo>
                  <a:cubicBezTo>
                    <a:pt x="320" y="199"/>
                    <a:pt x="324" y="197"/>
                    <a:pt x="328" y="195"/>
                  </a:cubicBezTo>
                  <a:lnTo>
                    <a:pt x="328" y="0"/>
                  </a:lnTo>
                  <a:cubicBezTo>
                    <a:pt x="323" y="3"/>
                    <a:pt x="319" y="5"/>
                    <a:pt x="314" y="7"/>
                  </a:cubicBezTo>
                </a:path>
              </a:pathLst>
            </a:custGeom>
            <a:solidFill>
              <a:schemeClr val="bg1">
                <a:lumMod val="6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21" name="Freeform 14">
              <a:extLst>
                <a:ext uri="{FF2B5EF4-FFF2-40B4-BE49-F238E27FC236}">
                  <a16:creationId xmlns:a16="http://schemas.microsoft.com/office/drawing/2014/main" id="{BBA83FAD-ECC4-41C6-AF4A-653B8BA9663C}"/>
                </a:ext>
              </a:extLst>
            </p:cNvPr>
            <p:cNvSpPr>
              <a:spLocks noChangeArrowheads="1"/>
            </p:cNvSpPr>
            <p:nvPr/>
          </p:nvSpPr>
          <p:spPr bwMode="auto">
            <a:xfrm>
              <a:off x="1420117" y="3579112"/>
              <a:ext cx="520915" cy="123376"/>
            </a:xfrm>
            <a:custGeom>
              <a:avLst/>
              <a:gdLst>
                <a:gd name="T0" fmla="*/ 839 w 840"/>
                <a:gd name="T1" fmla="*/ 99 h 200"/>
                <a:gd name="T2" fmla="*/ 420 w 840"/>
                <a:gd name="T3" fmla="*/ 199 h 200"/>
                <a:gd name="T4" fmla="*/ 0 w 840"/>
                <a:gd name="T5" fmla="*/ 99 h 200"/>
                <a:gd name="T6" fmla="*/ 420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20" y="199"/>
                  </a:cubicBezTo>
                  <a:cubicBezTo>
                    <a:pt x="188" y="199"/>
                    <a:pt x="0" y="154"/>
                    <a:pt x="0" y="99"/>
                  </a:cubicBezTo>
                  <a:cubicBezTo>
                    <a:pt x="0" y="45"/>
                    <a:pt x="188" y="0"/>
                    <a:pt x="420" y="0"/>
                  </a:cubicBezTo>
                  <a:cubicBezTo>
                    <a:pt x="651" y="0"/>
                    <a:pt x="839" y="45"/>
                    <a:pt x="839" y="99"/>
                  </a:cubicBezTo>
                </a:path>
              </a:pathLst>
            </a:custGeom>
            <a:solidFill>
              <a:schemeClr val="bg1">
                <a:lumMod val="75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22" name="Freeform 15">
              <a:extLst>
                <a:ext uri="{FF2B5EF4-FFF2-40B4-BE49-F238E27FC236}">
                  <a16:creationId xmlns:a16="http://schemas.microsoft.com/office/drawing/2014/main" id="{56E6B388-E469-4F27-BAC0-533F4B4A1EEC}"/>
                </a:ext>
              </a:extLst>
            </p:cNvPr>
            <p:cNvSpPr>
              <a:spLocks noChangeArrowheads="1"/>
            </p:cNvSpPr>
            <p:nvPr/>
          </p:nvSpPr>
          <p:spPr bwMode="auto">
            <a:xfrm>
              <a:off x="1126759" y="2364558"/>
              <a:ext cx="1107630" cy="1277613"/>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FEBE10"/>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25" name="TextBox 24">
              <a:extLst>
                <a:ext uri="{FF2B5EF4-FFF2-40B4-BE49-F238E27FC236}">
                  <a16:creationId xmlns:a16="http://schemas.microsoft.com/office/drawing/2014/main" id="{96831872-F30A-4DC2-AE95-495F1BADECC1}"/>
                </a:ext>
              </a:extLst>
            </p:cNvPr>
            <p:cNvSpPr txBox="1"/>
            <p:nvPr/>
          </p:nvSpPr>
          <p:spPr>
            <a:xfrm>
              <a:off x="653037" y="4317731"/>
              <a:ext cx="1992150" cy="599078"/>
            </a:xfrm>
            <a:prstGeom prst="rect">
              <a:avLst/>
            </a:prstGeom>
            <a:noFill/>
          </p:spPr>
          <p:txBody>
            <a:bodyPr wrap="square" rtlCol="0" anchor="b"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lnSpc>
                  <a:spcPct val="100000"/>
                </a:lnSpc>
                <a:spcBef>
                  <a:spcPts val="0"/>
                </a:spcBef>
                <a:spcAft>
                  <a:spcPts val="900"/>
                </a:spcAft>
                <a:tabLst>
                  <a:tab pos="218599" algn="l"/>
                  <a:tab pos="488633" algn="l"/>
                </a:tabLst>
              </a:pPr>
              <a:r>
                <a:rPr lang="en-AU" sz="1500" dirty="0"/>
                <a:t>Use the right chemical</a:t>
              </a:r>
            </a:p>
          </p:txBody>
        </p:sp>
        <p:pic>
          <p:nvPicPr>
            <p:cNvPr id="60" name="Graphic 59" descr="Checkmark with solid fill">
              <a:extLst>
                <a:ext uri="{FF2B5EF4-FFF2-40B4-BE49-F238E27FC236}">
                  <a16:creationId xmlns:a16="http://schemas.microsoft.com/office/drawing/2014/main" id="{40BC31C5-EB7A-42A4-9B1E-142521373F8E}"/>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387327" y="2599306"/>
              <a:ext cx="638045" cy="638045"/>
            </a:xfrm>
            <a:prstGeom prst="rect">
              <a:avLst/>
            </a:prstGeom>
          </p:spPr>
        </p:pic>
      </p:grpSp>
      <p:grpSp>
        <p:nvGrpSpPr>
          <p:cNvPr id="45" name="Group 44">
            <a:extLst>
              <a:ext uri="{FF2B5EF4-FFF2-40B4-BE49-F238E27FC236}">
                <a16:creationId xmlns:a16="http://schemas.microsoft.com/office/drawing/2014/main" id="{A153C58F-4C85-4156-8F37-CEFB7EBE63B9}"/>
              </a:ext>
            </a:extLst>
          </p:cNvPr>
          <p:cNvGrpSpPr/>
          <p:nvPr/>
        </p:nvGrpSpPr>
        <p:grpSpPr>
          <a:xfrm>
            <a:off x="7552314" y="1342382"/>
            <a:ext cx="648283" cy="430024"/>
            <a:chOff x="7420006" y="1499970"/>
            <a:chExt cx="914400" cy="606547"/>
          </a:xfrm>
        </p:grpSpPr>
        <p:pic>
          <p:nvPicPr>
            <p:cNvPr id="35" name="Graphic 34" descr="Beaker with solid fill">
              <a:extLst>
                <a:ext uri="{FF2B5EF4-FFF2-40B4-BE49-F238E27FC236}">
                  <a16:creationId xmlns:a16="http://schemas.microsoft.com/office/drawing/2014/main" id="{E21D653B-0BD6-4339-8302-D24568991B37}"/>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t="33667"/>
            <a:stretch/>
          </p:blipFill>
          <p:spPr>
            <a:xfrm>
              <a:off x="7420006" y="1499970"/>
              <a:ext cx="914400" cy="606547"/>
            </a:xfrm>
            <a:prstGeom prst="rect">
              <a:avLst/>
            </a:prstGeom>
          </p:spPr>
        </p:pic>
        <p:sp>
          <p:nvSpPr>
            <p:cNvPr id="44" name="Rectangle 43">
              <a:extLst>
                <a:ext uri="{FF2B5EF4-FFF2-40B4-BE49-F238E27FC236}">
                  <a16:creationId xmlns:a16="http://schemas.microsoft.com/office/drawing/2014/main" id="{36C1665E-FB61-436C-A517-1022F7175DB8}"/>
                </a:ext>
              </a:extLst>
            </p:cNvPr>
            <p:cNvSpPr/>
            <p:nvPr/>
          </p:nvSpPr>
          <p:spPr>
            <a:xfrm>
              <a:off x="7676240" y="1526604"/>
              <a:ext cx="396000" cy="10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46" name="Group 45">
            <a:extLst>
              <a:ext uri="{FF2B5EF4-FFF2-40B4-BE49-F238E27FC236}">
                <a16:creationId xmlns:a16="http://schemas.microsoft.com/office/drawing/2014/main" id="{172DEEAB-8EE9-4ED2-B848-7DB88045D394}"/>
              </a:ext>
            </a:extLst>
          </p:cNvPr>
          <p:cNvGrpSpPr/>
          <p:nvPr/>
        </p:nvGrpSpPr>
        <p:grpSpPr>
          <a:xfrm>
            <a:off x="489779" y="4041605"/>
            <a:ext cx="8183699" cy="501404"/>
            <a:chOff x="489779" y="3828537"/>
            <a:chExt cx="8183699" cy="501404"/>
          </a:xfrm>
        </p:grpSpPr>
        <p:sp>
          <p:nvSpPr>
            <p:cNvPr id="80" name="Rectangle 79">
              <a:extLst>
                <a:ext uri="{FF2B5EF4-FFF2-40B4-BE49-F238E27FC236}">
                  <a16:creationId xmlns:a16="http://schemas.microsoft.com/office/drawing/2014/main" id="{A717F661-F010-4C5C-8DB8-F82123FB42EA}"/>
                </a:ext>
              </a:extLst>
            </p:cNvPr>
            <p:cNvSpPr/>
            <p:nvPr/>
          </p:nvSpPr>
          <p:spPr>
            <a:xfrm>
              <a:off x="489779" y="3828537"/>
              <a:ext cx="8136096" cy="5014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82" name="Graphic 81" descr="Warning with solid fill">
              <a:extLst>
                <a:ext uri="{FF2B5EF4-FFF2-40B4-BE49-F238E27FC236}">
                  <a16:creationId xmlns:a16="http://schemas.microsoft.com/office/drawing/2014/main" id="{92283F6D-827B-4FFC-AD9F-F1B2D5A3C227}"/>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12771" y="3841858"/>
              <a:ext cx="468000" cy="468000"/>
            </a:xfrm>
            <a:prstGeom prst="rect">
              <a:avLst/>
            </a:prstGeom>
          </p:spPr>
        </p:pic>
        <p:sp>
          <p:nvSpPr>
            <p:cNvPr id="83" name="TextBox 82">
              <a:extLst>
                <a:ext uri="{FF2B5EF4-FFF2-40B4-BE49-F238E27FC236}">
                  <a16:creationId xmlns:a16="http://schemas.microsoft.com/office/drawing/2014/main" id="{0825C0DF-BED4-4842-B979-FF5D826CFB5D}"/>
                </a:ext>
              </a:extLst>
            </p:cNvPr>
            <p:cNvSpPr txBox="1"/>
            <p:nvPr/>
          </p:nvSpPr>
          <p:spPr>
            <a:xfrm>
              <a:off x="1171396" y="3890172"/>
              <a:ext cx="7502082"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100" dirty="0">
                  <a:solidFill>
                    <a:srgbClr val="C00000"/>
                  </a:solidFill>
                </a:rPr>
                <a:t>Regular monitoring is important even with preventative chemicals</a:t>
              </a:r>
              <a:endParaRPr lang="en-AU" sz="2100" dirty="0"/>
            </a:p>
          </p:txBody>
        </p:sp>
      </p:grpSp>
    </p:spTree>
    <p:extLst>
      <p:ext uri="{BB962C8B-B14F-4D97-AF65-F5344CB8AC3E}">
        <p14:creationId xmlns:p14="http://schemas.microsoft.com/office/powerpoint/2010/main" val="1859496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806DB9D7-323C-4EA1-B725-09A0E47DECC2}"/>
              </a:ext>
            </a:extLst>
          </p:cNvPr>
          <p:cNvSpPr>
            <a:spLocks noGrp="1"/>
          </p:cNvSpPr>
          <p:nvPr>
            <p:ph idx="1"/>
          </p:nvPr>
        </p:nvSpPr>
        <p:spPr>
          <a:xfrm>
            <a:off x="0" y="1961964"/>
            <a:ext cx="9144000" cy="2343337"/>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ctr">
              <a:buNone/>
            </a:pPr>
            <a:r>
              <a:rPr lang="en-AU" sz="2000" dirty="0"/>
              <a:t>Do you think flystrike preventative chemicals still work</a:t>
            </a:r>
            <a:br>
              <a:rPr lang="en-AU" sz="2000" dirty="0"/>
            </a:br>
            <a:r>
              <a:rPr lang="en-AU" sz="2000" dirty="0"/>
              <a:t>on your property for the protection period listed on the label?</a:t>
            </a:r>
          </a:p>
        </p:txBody>
      </p:sp>
    </p:spTree>
    <p:extLst>
      <p:ext uri="{BB962C8B-B14F-4D97-AF65-F5344CB8AC3E}">
        <p14:creationId xmlns:p14="http://schemas.microsoft.com/office/powerpoint/2010/main" val="3574519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Chemical resistance</a:t>
            </a:r>
          </a:p>
        </p:txBody>
      </p:sp>
      <p:pic>
        <p:nvPicPr>
          <p:cNvPr id="9" name="Picture 8">
            <a:extLst>
              <a:ext uri="{FF2B5EF4-FFF2-40B4-BE49-F238E27FC236}">
                <a16:creationId xmlns:a16="http://schemas.microsoft.com/office/drawing/2014/main" id="{8343BA61-594E-4D58-B930-5E8F23C590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24211">
            <a:off x="5800666" y="841645"/>
            <a:ext cx="2311186" cy="3275236"/>
          </a:xfrm>
          <a:prstGeom prst="rect">
            <a:avLst/>
          </a:prstGeom>
          <a:ln>
            <a:noFill/>
          </a:ln>
          <a:effectLst>
            <a:outerShdw blurRad="292100" dist="139700" dir="2700000" algn="tl" rotWithShape="0">
              <a:srgbClr val="333333">
                <a:alpha val="65000"/>
              </a:srgbClr>
            </a:outerShdw>
          </a:effectLst>
        </p:spPr>
      </p:pic>
      <p:sp>
        <p:nvSpPr>
          <p:cNvPr id="10" name="Content Placeholder 2">
            <a:extLst>
              <a:ext uri="{FF2B5EF4-FFF2-40B4-BE49-F238E27FC236}">
                <a16:creationId xmlns:a16="http://schemas.microsoft.com/office/drawing/2014/main" id="{806DB9D7-323C-4EA1-B725-09A0E47DECC2}"/>
              </a:ext>
            </a:extLst>
          </p:cNvPr>
          <p:cNvSpPr>
            <a:spLocks noGrp="1"/>
          </p:cNvSpPr>
          <p:nvPr>
            <p:ph idx="1"/>
          </p:nvPr>
        </p:nvSpPr>
        <p:spPr>
          <a:xfrm>
            <a:off x="628862" y="1096977"/>
            <a:ext cx="4753247" cy="3176432"/>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333375" lvl="0" indent="-333375">
              <a:lnSpc>
                <a:spcPct val="100000"/>
              </a:lnSpc>
              <a:spcBef>
                <a:spcPts val="0"/>
              </a:spcBef>
              <a:spcAft>
                <a:spcPts val="2400"/>
              </a:spcAft>
              <a:tabLst>
                <a:tab pos="218599" algn="l"/>
                <a:tab pos="488633" algn="l"/>
              </a:tabLst>
            </a:pPr>
            <a:r>
              <a:rPr lang="en-AU" sz="2000" dirty="0"/>
              <a:t>Do you think chemicals still work on your property?</a:t>
            </a:r>
          </a:p>
          <a:p>
            <a:pPr marL="333375" indent="-333375">
              <a:lnSpc>
                <a:spcPct val="100000"/>
              </a:lnSpc>
              <a:spcBef>
                <a:spcPts val="0"/>
              </a:spcBef>
              <a:spcAft>
                <a:spcPts val="2400"/>
              </a:spcAft>
              <a:tabLst>
                <a:tab pos="218599" algn="l"/>
                <a:tab pos="488633" algn="l"/>
              </a:tabLst>
            </a:pPr>
            <a:r>
              <a:rPr lang="en-AU" sz="2000" dirty="0"/>
              <a:t>Read </a:t>
            </a:r>
            <a:r>
              <a:rPr lang="en-AU" sz="2000" i="1" dirty="0"/>
              <a:t>Resistance management strategy </a:t>
            </a:r>
            <a:r>
              <a:rPr lang="en-AU" sz="2000" dirty="0"/>
              <a:t>available from </a:t>
            </a:r>
            <a:r>
              <a:rPr lang="en-AU" sz="2000" dirty="0">
                <a:hlinkClick r:id="rId4"/>
              </a:rPr>
              <a:t>www.flyboss.com.au</a:t>
            </a:r>
            <a:endParaRPr lang="en-AU" sz="2000" dirty="0"/>
          </a:p>
          <a:p>
            <a:pPr marL="333375" indent="-333375">
              <a:lnSpc>
                <a:spcPct val="100000"/>
              </a:lnSpc>
              <a:spcBef>
                <a:spcPts val="0"/>
              </a:spcBef>
              <a:spcAft>
                <a:spcPts val="1350"/>
              </a:spcAft>
              <a:tabLst>
                <a:tab pos="218599" algn="l"/>
                <a:tab pos="488633" algn="l"/>
              </a:tabLst>
            </a:pPr>
            <a:r>
              <a:rPr lang="en-AU" sz="2000" dirty="0"/>
              <a:t>Search “resistance management strategies”</a:t>
            </a:r>
          </a:p>
        </p:txBody>
      </p:sp>
    </p:spTree>
    <p:extLst>
      <p:ext uri="{BB962C8B-B14F-4D97-AF65-F5344CB8AC3E}">
        <p14:creationId xmlns:p14="http://schemas.microsoft.com/office/powerpoint/2010/main" val="3823395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3506D6-6391-45FE-8368-DAF3214594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32600">
            <a:off x="5808953" y="847139"/>
            <a:ext cx="2294603" cy="327510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Chemical resistance</a:t>
            </a:r>
          </a:p>
        </p:txBody>
      </p:sp>
      <p:sp>
        <p:nvSpPr>
          <p:cNvPr id="10" name="Content Placeholder 2">
            <a:extLst>
              <a:ext uri="{FF2B5EF4-FFF2-40B4-BE49-F238E27FC236}">
                <a16:creationId xmlns:a16="http://schemas.microsoft.com/office/drawing/2014/main" id="{806DB9D7-323C-4EA1-B725-09A0E47DECC2}"/>
              </a:ext>
            </a:extLst>
          </p:cNvPr>
          <p:cNvSpPr>
            <a:spLocks noGrp="1"/>
          </p:cNvSpPr>
          <p:nvPr>
            <p:ph idx="1"/>
          </p:nvPr>
        </p:nvSpPr>
        <p:spPr>
          <a:xfrm>
            <a:off x="628862" y="1096973"/>
            <a:ext cx="4753247" cy="3176432"/>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333375" lvl="0" indent="-333375">
              <a:lnSpc>
                <a:spcPct val="100000"/>
              </a:lnSpc>
              <a:spcBef>
                <a:spcPts val="0"/>
              </a:spcBef>
              <a:spcAft>
                <a:spcPts val="2400"/>
              </a:spcAft>
              <a:tabLst>
                <a:tab pos="218599" algn="l"/>
                <a:tab pos="488633" algn="l"/>
              </a:tabLst>
            </a:pPr>
            <a:r>
              <a:rPr lang="en-AU" sz="2000" dirty="0"/>
              <a:t>Do you think resistance might be increasing on your property?</a:t>
            </a:r>
          </a:p>
          <a:p>
            <a:pPr marL="333375" indent="-333375">
              <a:lnSpc>
                <a:spcPct val="100000"/>
              </a:lnSpc>
              <a:spcBef>
                <a:spcPts val="0"/>
              </a:spcBef>
              <a:spcAft>
                <a:spcPts val="2400"/>
              </a:spcAft>
              <a:tabLst>
                <a:tab pos="218599" algn="l"/>
                <a:tab pos="488633" algn="l"/>
              </a:tabLst>
            </a:pPr>
            <a:r>
              <a:rPr lang="en-AU" sz="2000" dirty="0"/>
              <a:t>Read </a:t>
            </a:r>
            <a:r>
              <a:rPr lang="en-AU" sz="2000" i="1" dirty="0"/>
              <a:t>A fly in the ointment </a:t>
            </a:r>
            <a:r>
              <a:rPr lang="en-AU" sz="2000" dirty="0"/>
              <a:t>available from </a:t>
            </a:r>
            <a:r>
              <a:rPr lang="en-AU" sz="2000" dirty="0">
                <a:hlinkClick r:id="rId4"/>
              </a:rPr>
              <a:t>www.flyboss.com.au</a:t>
            </a:r>
            <a:endParaRPr lang="en-AU" sz="2000" dirty="0"/>
          </a:p>
          <a:p>
            <a:pPr marL="333375" indent="-333375">
              <a:lnSpc>
                <a:spcPct val="100000"/>
              </a:lnSpc>
              <a:spcBef>
                <a:spcPts val="0"/>
              </a:spcBef>
              <a:spcAft>
                <a:spcPts val="2400"/>
              </a:spcAft>
              <a:tabLst>
                <a:tab pos="218599" algn="l"/>
                <a:tab pos="488633" algn="l"/>
              </a:tabLst>
            </a:pPr>
            <a:r>
              <a:rPr lang="en-AU" sz="2000" dirty="0"/>
              <a:t>Search “resistance management strategies”</a:t>
            </a:r>
          </a:p>
        </p:txBody>
      </p:sp>
    </p:spTree>
    <p:extLst>
      <p:ext uri="{BB962C8B-B14F-4D97-AF65-F5344CB8AC3E}">
        <p14:creationId xmlns:p14="http://schemas.microsoft.com/office/powerpoint/2010/main" val="2673024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9FC63167-F6C1-48FD-AEDF-24DD023E4C9B}"/>
              </a:ext>
            </a:extLst>
          </p:cNvPr>
          <p:cNvGrpSpPr/>
          <p:nvPr/>
        </p:nvGrpSpPr>
        <p:grpSpPr>
          <a:xfrm rot="19619473">
            <a:off x="2469950" y="259454"/>
            <a:ext cx="4204101" cy="4201318"/>
            <a:chOff x="3425321" y="622814"/>
            <a:chExt cx="5203241" cy="5199796"/>
          </a:xfrm>
        </p:grpSpPr>
        <p:sp>
          <p:nvSpPr>
            <p:cNvPr id="26" name="Фигура">
              <a:extLst>
                <a:ext uri="{FF2B5EF4-FFF2-40B4-BE49-F238E27FC236}">
                  <a16:creationId xmlns:a16="http://schemas.microsoft.com/office/drawing/2014/main" id="{CD447A6D-3E44-44E5-A953-7F227E9DC671}"/>
                </a:ext>
              </a:extLst>
            </p:cNvPr>
            <p:cNvSpPr>
              <a:spLocks/>
            </p:cNvSpPr>
            <p:nvPr/>
          </p:nvSpPr>
          <p:spPr bwMode="auto">
            <a:xfrm>
              <a:off x="6096000" y="622814"/>
              <a:ext cx="2123614" cy="1860241"/>
            </a:xfrm>
            <a:custGeom>
              <a:avLst/>
              <a:gdLst>
                <a:gd name="T0" fmla="*/ 1879601 w 21600"/>
                <a:gd name="T1" fmla="*/ 1646436 h 21600"/>
                <a:gd name="T2" fmla="*/ 1879601 w 21600"/>
                <a:gd name="T3" fmla="*/ 1646436 h 21600"/>
                <a:gd name="T4" fmla="*/ 1879601 w 21600"/>
                <a:gd name="T5" fmla="*/ 1646436 h 21600"/>
                <a:gd name="T6" fmla="*/ 1879601 w 21600"/>
                <a:gd name="T7" fmla="*/ 164643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3" y="0"/>
                  </a:moveTo>
                  <a:lnTo>
                    <a:pt x="3979" y="7443"/>
                  </a:lnTo>
                  <a:lnTo>
                    <a:pt x="0" y="15084"/>
                  </a:lnTo>
                  <a:cubicBezTo>
                    <a:pt x="3156" y="15274"/>
                    <a:pt x="6264" y="16731"/>
                    <a:pt x="8675" y="19483"/>
                  </a:cubicBezTo>
                  <a:cubicBezTo>
                    <a:pt x="9242" y="20132"/>
                    <a:pt x="9736" y="20829"/>
                    <a:pt x="10180" y="21556"/>
                  </a:cubicBezTo>
                  <a:lnTo>
                    <a:pt x="17913" y="21600"/>
                  </a:lnTo>
                  <a:lnTo>
                    <a:pt x="21600" y="13933"/>
                  </a:lnTo>
                  <a:cubicBezTo>
                    <a:pt x="20586" y="12125"/>
                    <a:pt x="19393" y="10409"/>
                    <a:pt x="18008" y="8828"/>
                  </a:cubicBezTo>
                  <a:cubicBezTo>
                    <a:pt x="13046" y="3163"/>
                    <a:pt x="6604" y="225"/>
                    <a:pt x="103" y="0"/>
                  </a:cubicBezTo>
                  <a:close/>
                </a:path>
              </a:pathLst>
            </a:custGeom>
            <a:solidFill>
              <a:srgbClr val="FEBE10"/>
            </a:solidFill>
            <a:ln>
              <a:noFill/>
            </a:ln>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2699" dirty="0">
                <a:latin typeface="Lato Light" panose="020F0502020204030203" pitchFamily="34" charset="0"/>
              </a:endParaRPr>
            </a:p>
          </p:txBody>
        </p:sp>
        <p:sp>
          <p:nvSpPr>
            <p:cNvPr id="35" name="Фигура">
              <a:extLst>
                <a:ext uri="{FF2B5EF4-FFF2-40B4-BE49-F238E27FC236}">
                  <a16:creationId xmlns:a16="http://schemas.microsoft.com/office/drawing/2014/main" id="{05C2ED7D-BC50-457C-8D37-8BF6F3D59DBB}"/>
                </a:ext>
              </a:extLst>
            </p:cNvPr>
            <p:cNvSpPr>
              <a:spLocks/>
            </p:cNvSpPr>
            <p:nvPr/>
          </p:nvSpPr>
          <p:spPr bwMode="auto">
            <a:xfrm>
              <a:off x="3820828" y="623710"/>
              <a:ext cx="2470226" cy="1906428"/>
            </a:xfrm>
            <a:custGeom>
              <a:avLst/>
              <a:gdLst>
                <a:gd name="T0" fmla="*/ 2186385 w 21600"/>
                <a:gd name="T1" fmla="*/ 1687315 h 21600"/>
                <a:gd name="T2" fmla="*/ 2186385 w 21600"/>
                <a:gd name="T3" fmla="*/ 1687315 h 21600"/>
                <a:gd name="T4" fmla="*/ 2186385 w 21600"/>
                <a:gd name="T5" fmla="*/ 1687315 h 21600"/>
                <a:gd name="T6" fmla="*/ 2186385 w 21600"/>
                <a:gd name="T7" fmla="*/ 168731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271" y="0"/>
                  </a:moveTo>
                  <a:cubicBezTo>
                    <a:pt x="12793" y="316"/>
                    <a:pt x="7386" y="3184"/>
                    <a:pt x="3203" y="8604"/>
                  </a:cubicBezTo>
                  <a:cubicBezTo>
                    <a:pt x="1960" y="10215"/>
                    <a:pt x="895" y="11970"/>
                    <a:pt x="0" y="13822"/>
                  </a:cubicBezTo>
                  <a:lnTo>
                    <a:pt x="6413" y="13850"/>
                  </a:lnTo>
                  <a:lnTo>
                    <a:pt x="9636" y="21600"/>
                  </a:lnTo>
                  <a:cubicBezTo>
                    <a:pt x="10083" y="20678"/>
                    <a:pt x="10606" y="19804"/>
                    <a:pt x="11225" y="19001"/>
                  </a:cubicBezTo>
                  <a:cubicBezTo>
                    <a:pt x="13164" y="16489"/>
                    <a:pt x="15627" y="15072"/>
                    <a:pt x="18157" y="14746"/>
                  </a:cubicBezTo>
                  <a:lnTo>
                    <a:pt x="21600" y="7252"/>
                  </a:lnTo>
                  <a:lnTo>
                    <a:pt x="18271" y="0"/>
                  </a:lnTo>
                  <a:close/>
                </a:path>
              </a:pathLst>
            </a:custGeom>
            <a:solidFill>
              <a:srgbClr val="7CC7BA"/>
            </a:solidFill>
            <a:ln>
              <a:noFill/>
            </a:ln>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2699" dirty="0">
                <a:latin typeface="Lato Light" panose="020F0502020204030203" pitchFamily="34" charset="0"/>
              </a:endParaRPr>
            </a:p>
          </p:txBody>
        </p:sp>
        <p:sp>
          <p:nvSpPr>
            <p:cNvPr id="36" name="Фигура">
              <a:extLst>
                <a:ext uri="{FF2B5EF4-FFF2-40B4-BE49-F238E27FC236}">
                  <a16:creationId xmlns:a16="http://schemas.microsoft.com/office/drawing/2014/main" id="{8C2CEA6F-B6B4-44F5-ADA8-3E91248FFA69}"/>
                </a:ext>
              </a:extLst>
            </p:cNvPr>
            <p:cNvSpPr/>
            <p:nvPr/>
          </p:nvSpPr>
          <p:spPr bwMode="auto">
            <a:xfrm>
              <a:off x="7197268" y="1992374"/>
              <a:ext cx="1431294" cy="2446473"/>
            </a:xfrm>
            <a:custGeom>
              <a:avLst/>
              <a:gdLst/>
              <a:ahLst/>
              <a:cxnLst>
                <a:cxn ang="0">
                  <a:pos x="wd2" y="hd2"/>
                </a:cxn>
                <a:cxn ang="5400000">
                  <a:pos x="wd2" y="hd2"/>
                </a:cxn>
                <a:cxn ang="10800000">
                  <a:pos x="wd2" y="hd2"/>
                </a:cxn>
                <a:cxn ang="16200000">
                  <a:pos x="wd2" y="hd2"/>
                </a:cxn>
              </a:cxnLst>
              <a:rect l="0" t="0" r="r" b="b"/>
              <a:pathLst>
                <a:path w="21561" h="21600" extrusionOk="0">
                  <a:moveTo>
                    <a:pt x="16907" y="0"/>
                  </a:moveTo>
                  <a:lnTo>
                    <a:pt x="11447" y="5826"/>
                  </a:lnTo>
                  <a:lnTo>
                    <a:pt x="0" y="5795"/>
                  </a:lnTo>
                  <a:cubicBezTo>
                    <a:pt x="2637" y="8942"/>
                    <a:pt x="2668" y="12639"/>
                    <a:pt x="105" y="15801"/>
                  </a:cubicBezTo>
                  <a:lnTo>
                    <a:pt x="5730" y="21600"/>
                  </a:lnTo>
                  <a:lnTo>
                    <a:pt x="17146" y="21467"/>
                  </a:lnTo>
                  <a:cubicBezTo>
                    <a:pt x="20129" y="18110"/>
                    <a:pt x="21600" y="14414"/>
                    <a:pt x="21560" y="10721"/>
                  </a:cubicBezTo>
                  <a:cubicBezTo>
                    <a:pt x="21519" y="7028"/>
                    <a:pt x="19968" y="3339"/>
                    <a:pt x="16907" y="0"/>
                  </a:cubicBezTo>
                  <a:close/>
                </a:path>
              </a:pathLst>
            </a:custGeom>
            <a:solidFill>
              <a:schemeClr val="tx1"/>
            </a:solidFill>
            <a:ln w="12700" cap="flat">
              <a:noFill/>
              <a:miter lim="400000"/>
            </a:ln>
            <a:effectLst/>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defRPr sz="3200">
                  <a:solidFill>
                    <a:srgbClr val="FFFFFF"/>
                  </a:solidFill>
                </a:defRPr>
              </a:pPr>
              <a:endParaRPr sz="2399"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37" name="Фигура">
              <a:extLst>
                <a:ext uri="{FF2B5EF4-FFF2-40B4-BE49-F238E27FC236}">
                  <a16:creationId xmlns:a16="http://schemas.microsoft.com/office/drawing/2014/main" id="{62B2C01D-3A43-4A61-8F62-28D41A1631D5}"/>
                </a:ext>
              </a:extLst>
            </p:cNvPr>
            <p:cNvSpPr>
              <a:spLocks/>
            </p:cNvSpPr>
            <p:nvPr/>
          </p:nvSpPr>
          <p:spPr bwMode="auto">
            <a:xfrm>
              <a:off x="3425321" y="2011997"/>
              <a:ext cx="1446328" cy="2438246"/>
            </a:xfrm>
            <a:custGeom>
              <a:avLst/>
              <a:gdLst>
                <a:gd name="T0" fmla="*/ 1280138 w 21576"/>
                <a:gd name="T1" fmla="*/ 2158009 h 21600"/>
                <a:gd name="T2" fmla="*/ 1280138 w 21576"/>
                <a:gd name="T3" fmla="*/ 2158009 h 21600"/>
                <a:gd name="T4" fmla="*/ 1280138 w 21576"/>
                <a:gd name="T5" fmla="*/ 2158009 h 21600"/>
                <a:gd name="T6" fmla="*/ 1280138 w 21576"/>
                <a:gd name="T7" fmla="*/ 215800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6" h="21600" extrusionOk="0">
                  <a:moveTo>
                    <a:pt x="4445" y="0"/>
                  </a:moveTo>
                  <a:cubicBezTo>
                    <a:pt x="1458" y="3372"/>
                    <a:pt x="-24" y="7090"/>
                    <a:pt x="0" y="10807"/>
                  </a:cubicBezTo>
                  <a:cubicBezTo>
                    <a:pt x="24" y="14524"/>
                    <a:pt x="1554" y="18238"/>
                    <a:pt x="4585" y="21600"/>
                  </a:cubicBezTo>
                  <a:lnTo>
                    <a:pt x="9967" y="15967"/>
                  </a:lnTo>
                  <a:lnTo>
                    <a:pt x="21576" y="16094"/>
                  </a:lnTo>
                  <a:cubicBezTo>
                    <a:pt x="18852" y="13014"/>
                    <a:pt x="18647" y="9361"/>
                    <a:pt x="20930" y="6187"/>
                  </a:cubicBezTo>
                  <a:lnTo>
                    <a:pt x="15332" y="20"/>
                  </a:lnTo>
                  <a:lnTo>
                    <a:pt x="4445" y="0"/>
                  </a:lnTo>
                  <a:close/>
                </a:path>
              </a:pathLst>
            </a:custGeom>
            <a:solidFill>
              <a:srgbClr val="B0917F"/>
            </a:solidFill>
            <a:ln>
              <a:noFill/>
            </a:ln>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2699" dirty="0">
                <a:latin typeface="Lato Light" panose="020F0502020204030203" pitchFamily="34" charset="0"/>
              </a:endParaRPr>
            </a:p>
          </p:txBody>
        </p:sp>
        <p:sp>
          <p:nvSpPr>
            <p:cNvPr id="38" name="Фигура">
              <a:extLst>
                <a:ext uri="{FF2B5EF4-FFF2-40B4-BE49-F238E27FC236}">
                  <a16:creationId xmlns:a16="http://schemas.microsoft.com/office/drawing/2014/main" id="{A0797B85-E9A0-40FE-9AC2-4BEF19395F42}"/>
                </a:ext>
              </a:extLst>
            </p:cNvPr>
            <p:cNvSpPr/>
            <p:nvPr/>
          </p:nvSpPr>
          <p:spPr bwMode="auto">
            <a:xfrm>
              <a:off x="5757005" y="3952780"/>
              <a:ext cx="2480552" cy="1869830"/>
            </a:xfrm>
            <a:custGeom>
              <a:avLst/>
              <a:gdLst/>
              <a:ahLst/>
              <a:cxnLst>
                <a:cxn ang="0">
                  <a:pos x="wd2" y="hd2"/>
                </a:cxn>
                <a:cxn ang="5400000">
                  <a:pos x="wd2" y="hd2"/>
                </a:cxn>
                <a:cxn ang="10800000">
                  <a:pos x="wd2" y="hd2"/>
                </a:cxn>
                <a:cxn ang="16200000">
                  <a:pos x="wd2" y="hd2"/>
                </a:cxn>
              </a:cxnLst>
              <a:rect l="0" t="0" r="r" b="b"/>
              <a:pathLst>
                <a:path w="21600" h="21600" extrusionOk="0">
                  <a:moveTo>
                    <a:pt x="11757" y="0"/>
                  </a:moveTo>
                  <a:cubicBezTo>
                    <a:pt x="11358" y="781"/>
                    <a:pt x="10904" y="1526"/>
                    <a:pt x="10382" y="2218"/>
                  </a:cubicBezTo>
                  <a:cubicBezTo>
                    <a:pt x="8443" y="4791"/>
                    <a:pt x="5979" y="6242"/>
                    <a:pt x="3448" y="6565"/>
                  </a:cubicBezTo>
                  <a:lnTo>
                    <a:pt x="0" y="14258"/>
                  </a:lnTo>
                  <a:lnTo>
                    <a:pt x="3292" y="21600"/>
                  </a:lnTo>
                  <a:cubicBezTo>
                    <a:pt x="8773" y="21300"/>
                    <a:pt x="14188" y="18376"/>
                    <a:pt x="18373" y="12822"/>
                  </a:cubicBezTo>
                  <a:cubicBezTo>
                    <a:pt x="19629" y="11155"/>
                    <a:pt x="20700" y="9335"/>
                    <a:pt x="21600" y="7415"/>
                  </a:cubicBezTo>
                  <a:lnTo>
                    <a:pt x="15009" y="7586"/>
                  </a:lnTo>
                  <a:lnTo>
                    <a:pt x="11757" y="0"/>
                  </a:lnTo>
                  <a:close/>
                </a:path>
              </a:pathLst>
            </a:custGeom>
            <a:solidFill>
              <a:srgbClr val="383E5B"/>
            </a:solidFill>
            <a:ln w="12700" cap="flat">
              <a:noFill/>
              <a:miter lim="400000"/>
            </a:ln>
            <a:effectLst/>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defRPr sz="3200">
                  <a:solidFill>
                    <a:srgbClr val="FFFFFF"/>
                  </a:solidFill>
                </a:defRPr>
              </a:pPr>
              <a:endParaRPr sz="2399"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39" name="Фигура">
              <a:extLst>
                <a:ext uri="{FF2B5EF4-FFF2-40B4-BE49-F238E27FC236}">
                  <a16:creationId xmlns:a16="http://schemas.microsoft.com/office/drawing/2014/main" id="{39848439-499E-4112-B094-D4B0ACC65DEC}"/>
                </a:ext>
              </a:extLst>
            </p:cNvPr>
            <p:cNvSpPr/>
            <p:nvPr/>
          </p:nvSpPr>
          <p:spPr bwMode="auto">
            <a:xfrm>
              <a:off x="3831573" y="3985065"/>
              <a:ext cx="2123625" cy="1837545"/>
            </a:xfrm>
            <a:custGeom>
              <a:avLst/>
              <a:gdLst/>
              <a:ahLst/>
              <a:cxnLst>
                <a:cxn ang="0">
                  <a:pos x="wd2" y="hd2"/>
                </a:cxn>
                <a:cxn ang="5400000">
                  <a:pos x="wd2" y="hd2"/>
                </a:cxn>
                <a:cxn ang="10800000">
                  <a:pos x="wd2" y="hd2"/>
                </a:cxn>
                <a:cxn ang="16200000">
                  <a:pos x="wd2" y="hd2"/>
                </a:cxn>
              </a:cxnLst>
              <a:rect l="0" t="0" r="r" b="b"/>
              <a:pathLst>
                <a:path w="21600" h="21600" extrusionOk="0">
                  <a:moveTo>
                    <a:pt x="3658" y="0"/>
                  </a:moveTo>
                  <a:lnTo>
                    <a:pt x="0" y="7445"/>
                  </a:lnTo>
                  <a:cubicBezTo>
                    <a:pt x="1020" y="9295"/>
                    <a:pt x="2224" y="11051"/>
                    <a:pt x="3621" y="12666"/>
                  </a:cubicBezTo>
                  <a:cubicBezTo>
                    <a:pt x="8560" y="18373"/>
                    <a:pt x="14964" y="21347"/>
                    <a:pt x="21434" y="21600"/>
                  </a:cubicBezTo>
                  <a:lnTo>
                    <a:pt x="17586" y="14126"/>
                  </a:lnTo>
                  <a:lnTo>
                    <a:pt x="21600" y="6330"/>
                  </a:lnTo>
                  <a:cubicBezTo>
                    <a:pt x="18454" y="6130"/>
                    <a:pt x="15356" y="4657"/>
                    <a:pt x="12953" y="1879"/>
                  </a:cubicBezTo>
                  <a:cubicBezTo>
                    <a:pt x="12487" y="1341"/>
                    <a:pt x="12080" y="764"/>
                    <a:pt x="11698" y="171"/>
                  </a:cubicBezTo>
                  <a:lnTo>
                    <a:pt x="3658" y="0"/>
                  </a:lnTo>
                  <a:close/>
                </a:path>
              </a:pathLst>
            </a:custGeom>
            <a:solidFill>
              <a:schemeClr val="bg1">
                <a:lumMod val="50000"/>
              </a:schemeClr>
            </a:solidFill>
            <a:ln w="12700" cap="flat">
              <a:noFill/>
              <a:miter lim="400000"/>
            </a:ln>
            <a:effectLst/>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defRPr sz="3200">
                  <a:solidFill>
                    <a:srgbClr val="FFFFFF"/>
                  </a:solidFill>
                </a:defRPr>
              </a:pPr>
              <a:endParaRPr sz="2399"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grpSp>
      <p:sp>
        <p:nvSpPr>
          <p:cNvPr id="42" name="TextBox 41">
            <a:extLst>
              <a:ext uri="{FF2B5EF4-FFF2-40B4-BE49-F238E27FC236}">
                <a16:creationId xmlns:a16="http://schemas.microsoft.com/office/drawing/2014/main" id="{919C5B08-AD2E-424C-BC85-47458B261DBB}"/>
              </a:ext>
            </a:extLst>
          </p:cNvPr>
          <p:cNvSpPr txBox="1"/>
          <p:nvPr/>
        </p:nvSpPr>
        <p:spPr>
          <a:xfrm>
            <a:off x="4119715" y="468616"/>
            <a:ext cx="1294439" cy="523220"/>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1400" dirty="0">
                <a:solidFill>
                  <a:schemeClr val="bg1"/>
                </a:solidFill>
              </a:rPr>
              <a:t>Classing and lamb marking</a:t>
            </a:r>
          </a:p>
        </p:txBody>
      </p:sp>
      <p:sp>
        <p:nvSpPr>
          <p:cNvPr id="45" name="TextBox 44">
            <a:extLst>
              <a:ext uri="{FF2B5EF4-FFF2-40B4-BE49-F238E27FC236}">
                <a16:creationId xmlns:a16="http://schemas.microsoft.com/office/drawing/2014/main" id="{85B3580D-FA8A-4867-9A9C-C82B2C0C4010}"/>
              </a:ext>
            </a:extLst>
          </p:cNvPr>
          <p:cNvSpPr txBox="1"/>
          <p:nvPr/>
        </p:nvSpPr>
        <p:spPr>
          <a:xfrm>
            <a:off x="5496099" y="1345516"/>
            <a:ext cx="1000680" cy="738664"/>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AU" sz="1400" dirty="0">
                <a:solidFill>
                  <a:schemeClr val="bg1"/>
                </a:solidFill>
              </a:rPr>
              <a:t>Shearing</a:t>
            </a:r>
            <a:br>
              <a:rPr lang="en-AU" sz="1400" dirty="0">
                <a:solidFill>
                  <a:schemeClr val="bg1"/>
                </a:solidFill>
              </a:rPr>
            </a:br>
            <a:r>
              <a:rPr lang="en-AU" sz="1400" dirty="0">
                <a:solidFill>
                  <a:schemeClr val="bg1"/>
                </a:solidFill>
              </a:rPr>
              <a:t>or crutching</a:t>
            </a:r>
          </a:p>
        </p:txBody>
      </p:sp>
      <p:sp>
        <p:nvSpPr>
          <p:cNvPr id="48" name="TextBox 47">
            <a:extLst>
              <a:ext uri="{FF2B5EF4-FFF2-40B4-BE49-F238E27FC236}">
                <a16:creationId xmlns:a16="http://schemas.microsoft.com/office/drawing/2014/main" id="{4E7EBA8F-4355-4412-899C-887EEDC919CE}"/>
              </a:ext>
            </a:extLst>
          </p:cNvPr>
          <p:cNvSpPr txBox="1"/>
          <p:nvPr/>
        </p:nvSpPr>
        <p:spPr>
          <a:xfrm>
            <a:off x="5385132" y="2872272"/>
            <a:ext cx="1154380" cy="738664"/>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1400" dirty="0">
                <a:solidFill>
                  <a:schemeClr val="bg1"/>
                </a:solidFill>
              </a:rPr>
              <a:t>Applying preventative chemicals</a:t>
            </a:r>
          </a:p>
        </p:txBody>
      </p:sp>
      <p:sp>
        <p:nvSpPr>
          <p:cNvPr id="49" name="TextBox 48">
            <a:extLst>
              <a:ext uri="{FF2B5EF4-FFF2-40B4-BE49-F238E27FC236}">
                <a16:creationId xmlns:a16="http://schemas.microsoft.com/office/drawing/2014/main" id="{C86FA7ED-0E17-442B-A1BF-FEBCA7131735}"/>
              </a:ext>
            </a:extLst>
          </p:cNvPr>
          <p:cNvSpPr txBox="1"/>
          <p:nvPr/>
        </p:nvSpPr>
        <p:spPr>
          <a:xfrm>
            <a:off x="3966723" y="3548185"/>
            <a:ext cx="1154380" cy="738664"/>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1400" dirty="0">
                <a:solidFill>
                  <a:schemeClr val="bg1"/>
                </a:solidFill>
              </a:rPr>
              <a:t>Reducing scouring risk</a:t>
            </a:r>
            <a:br>
              <a:rPr lang="en-AU" sz="1400" dirty="0">
                <a:solidFill>
                  <a:schemeClr val="bg1"/>
                </a:solidFill>
              </a:rPr>
            </a:br>
            <a:r>
              <a:rPr lang="en-AU" sz="1400" dirty="0">
                <a:solidFill>
                  <a:schemeClr val="bg1"/>
                </a:solidFill>
              </a:rPr>
              <a:t>and </a:t>
            </a:r>
            <a:r>
              <a:rPr lang="en-AU" sz="1400" dirty="0" err="1">
                <a:solidFill>
                  <a:schemeClr val="bg1"/>
                </a:solidFill>
              </a:rPr>
              <a:t>dags</a:t>
            </a:r>
            <a:endParaRPr lang="en-AU" sz="1400" dirty="0">
              <a:solidFill>
                <a:schemeClr val="bg1"/>
              </a:solidFill>
            </a:endParaRPr>
          </a:p>
        </p:txBody>
      </p:sp>
      <p:sp>
        <p:nvSpPr>
          <p:cNvPr id="50" name="TextBox 49">
            <a:extLst>
              <a:ext uri="{FF2B5EF4-FFF2-40B4-BE49-F238E27FC236}">
                <a16:creationId xmlns:a16="http://schemas.microsoft.com/office/drawing/2014/main" id="{90588893-23CB-419E-8CEE-7FE2EB0BC876}"/>
              </a:ext>
            </a:extLst>
          </p:cNvPr>
          <p:cNvSpPr txBox="1"/>
          <p:nvPr/>
        </p:nvSpPr>
        <p:spPr>
          <a:xfrm>
            <a:off x="2730131" y="2617768"/>
            <a:ext cx="1154380" cy="738664"/>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1400" dirty="0">
                <a:solidFill>
                  <a:schemeClr val="bg1"/>
                </a:solidFill>
              </a:rPr>
              <a:t>Careful paddock selection</a:t>
            </a:r>
          </a:p>
        </p:txBody>
      </p:sp>
      <p:sp>
        <p:nvSpPr>
          <p:cNvPr id="51" name="TextBox 50">
            <a:extLst>
              <a:ext uri="{FF2B5EF4-FFF2-40B4-BE49-F238E27FC236}">
                <a16:creationId xmlns:a16="http://schemas.microsoft.com/office/drawing/2014/main" id="{46E9DBD7-488B-465B-89BD-E151F3C81623}"/>
              </a:ext>
            </a:extLst>
          </p:cNvPr>
          <p:cNvSpPr txBox="1"/>
          <p:nvPr/>
        </p:nvSpPr>
        <p:spPr>
          <a:xfrm>
            <a:off x="2695680" y="1136343"/>
            <a:ext cx="1154380" cy="523220"/>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r"/>
            <a:r>
              <a:rPr lang="en-AU" sz="1400" dirty="0">
                <a:solidFill>
                  <a:schemeClr val="bg1"/>
                </a:solidFill>
              </a:rPr>
              <a:t>Reducing fly populations</a:t>
            </a:r>
          </a:p>
        </p:txBody>
      </p:sp>
      <p:sp>
        <p:nvSpPr>
          <p:cNvPr id="52" name="Content Placeholder 2">
            <a:extLst>
              <a:ext uri="{FF2B5EF4-FFF2-40B4-BE49-F238E27FC236}">
                <a16:creationId xmlns:a16="http://schemas.microsoft.com/office/drawing/2014/main" id="{093BA293-A8FA-420E-BF83-41A8EB01AD9E}"/>
              </a:ext>
            </a:extLst>
          </p:cNvPr>
          <p:cNvSpPr>
            <a:spLocks noGrp="1"/>
          </p:cNvSpPr>
          <p:nvPr>
            <p:ph idx="1"/>
          </p:nvPr>
        </p:nvSpPr>
        <p:spPr>
          <a:xfrm>
            <a:off x="1" y="1853615"/>
            <a:ext cx="9143999" cy="1193516"/>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ctr">
              <a:lnSpc>
                <a:spcPct val="110000"/>
              </a:lnSpc>
              <a:spcBef>
                <a:spcPts val="0"/>
              </a:spcBef>
              <a:buNone/>
              <a:tabLst>
                <a:tab pos="218599" algn="l"/>
                <a:tab pos="488633" algn="l"/>
              </a:tabLst>
            </a:pPr>
            <a:r>
              <a:rPr lang="en-AU" sz="3000" dirty="0"/>
              <a:t>Prevention</a:t>
            </a:r>
            <a:br>
              <a:rPr lang="en-AU" sz="3000" dirty="0"/>
            </a:br>
            <a:r>
              <a:rPr lang="en-AU" sz="3000" dirty="0"/>
              <a:t>activities</a:t>
            </a:r>
          </a:p>
        </p:txBody>
      </p:sp>
      <p:grpSp>
        <p:nvGrpSpPr>
          <p:cNvPr id="16" name="Group 15">
            <a:extLst>
              <a:ext uri="{FF2B5EF4-FFF2-40B4-BE49-F238E27FC236}">
                <a16:creationId xmlns:a16="http://schemas.microsoft.com/office/drawing/2014/main" id="{0C29D61E-6BDF-49F3-95E7-17205AC3A160}"/>
              </a:ext>
            </a:extLst>
          </p:cNvPr>
          <p:cNvGrpSpPr/>
          <p:nvPr/>
        </p:nvGrpSpPr>
        <p:grpSpPr>
          <a:xfrm>
            <a:off x="6445451" y="1586966"/>
            <a:ext cx="457200" cy="457200"/>
            <a:chOff x="6872190" y="531865"/>
            <a:chExt cx="609600" cy="609600"/>
          </a:xfrm>
        </p:grpSpPr>
        <p:sp>
          <p:nvSpPr>
            <p:cNvPr id="17" name="Oval 16">
              <a:extLst>
                <a:ext uri="{FF2B5EF4-FFF2-40B4-BE49-F238E27FC236}">
                  <a16:creationId xmlns:a16="http://schemas.microsoft.com/office/drawing/2014/main" id="{C4865354-9C05-45C7-8C15-0B9862042832}"/>
                </a:ext>
              </a:extLst>
            </p:cNvPr>
            <p:cNvSpPr/>
            <p:nvPr/>
          </p:nvSpPr>
          <p:spPr>
            <a:xfrm>
              <a:off x="6872190" y="531865"/>
              <a:ext cx="609600" cy="609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18" name="Graphic 17" descr="Checkmark with solid fill">
              <a:extLst>
                <a:ext uri="{FF2B5EF4-FFF2-40B4-BE49-F238E27FC236}">
                  <a16:creationId xmlns:a16="http://schemas.microsoft.com/office/drawing/2014/main" id="{1449273E-B5D5-44D0-BDE9-59850ADBCF0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0858" y="612116"/>
              <a:ext cx="453600" cy="453600"/>
            </a:xfrm>
            <a:prstGeom prst="rect">
              <a:avLst/>
            </a:prstGeom>
          </p:spPr>
        </p:pic>
      </p:grpSp>
      <p:grpSp>
        <p:nvGrpSpPr>
          <p:cNvPr id="19" name="Group 18">
            <a:extLst>
              <a:ext uri="{FF2B5EF4-FFF2-40B4-BE49-F238E27FC236}">
                <a16:creationId xmlns:a16="http://schemas.microsoft.com/office/drawing/2014/main" id="{42BF6AF6-22F3-4525-99CA-D14809A24B6F}"/>
              </a:ext>
            </a:extLst>
          </p:cNvPr>
          <p:cNvGrpSpPr/>
          <p:nvPr/>
        </p:nvGrpSpPr>
        <p:grpSpPr>
          <a:xfrm>
            <a:off x="5908417" y="3609645"/>
            <a:ext cx="457200" cy="457200"/>
            <a:chOff x="6872190" y="531865"/>
            <a:chExt cx="609600" cy="609600"/>
          </a:xfrm>
        </p:grpSpPr>
        <p:sp>
          <p:nvSpPr>
            <p:cNvPr id="20" name="Oval 19">
              <a:extLst>
                <a:ext uri="{FF2B5EF4-FFF2-40B4-BE49-F238E27FC236}">
                  <a16:creationId xmlns:a16="http://schemas.microsoft.com/office/drawing/2014/main" id="{EADE04EC-05F8-414E-9BEF-30ACF9CB8EA7}"/>
                </a:ext>
              </a:extLst>
            </p:cNvPr>
            <p:cNvSpPr/>
            <p:nvPr/>
          </p:nvSpPr>
          <p:spPr>
            <a:xfrm>
              <a:off x="6872190" y="531865"/>
              <a:ext cx="609600" cy="609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21" name="Graphic 20" descr="Checkmark with solid fill">
              <a:extLst>
                <a:ext uri="{FF2B5EF4-FFF2-40B4-BE49-F238E27FC236}">
                  <a16:creationId xmlns:a16="http://schemas.microsoft.com/office/drawing/2014/main" id="{55C5838A-4918-494E-9216-DA23BA33F19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0858" y="612116"/>
              <a:ext cx="453600" cy="453600"/>
            </a:xfrm>
            <a:prstGeom prst="rect">
              <a:avLst/>
            </a:prstGeom>
          </p:spPr>
        </p:pic>
      </p:grpSp>
      <p:grpSp>
        <p:nvGrpSpPr>
          <p:cNvPr id="22" name="Group 21">
            <a:extLst>
              <a:ext uri="{FF2B5EF4-FFF2-40B4-BE49-F238E27FC236}">
                <a16:creationId xmlns:a16="http://schemas.microsoft.com/office/drawing/2014/main" id="{408176AD-8869-48B5-B486-E1D9F8D5D032}"/>
              </a:ext>
            </a:extLst>
          </p:cNvPr>
          <p:cNvGrpSpPr/>
          <p:nvPr/>
        </p:nvGrpSpPr>
        <p:grpSpPr>
          <a:xfrm>
            <a:off x="5154143" y="244518"/>
            <a:ext cx="457200" cy="457200"/>
            <a:chOff x="6872190" y="531865"/>
            <a:chExt cx="609600" cy="609600"/>
          </a:xfrm>
        </p:grpSpPr>
        <p:sp>
          <p:nvSpPr>
            <p:cNvPr id="23" name="Oval 22">
              <a:extLst>
                <a:ext uri="{FF2B5EF4-FFF2-40B4-BE49-F238E27FC236}">
                  <a16:creationId xmlns:a16="http://schemas.microsoft.com/office/drawing/2014/main" id="{A70486DF-E4F0-4C82-9973-9CFF005D716F}"/>
                </a:ext>
              </a:extLst>
            </p:cNvPr>
            <p:cNvSpPr/>
            <p:nvPr/>
          </p:nvSpPr>
          <p:spPr>
            <a:xfrm>
              <a:off x="6872190" y="531865"/>
              <a:ext cx="609600" cy="609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24" name="Graphic 23" descr="Checkmark with solid fill">
              <a:extLst>
                <a:ext uri="{FF2B5EF4-FFF2-40B4-BE49-F238E27FC236}">
                  <a16:creationId xmlns:a16="http://schemas.microsoft.com/office/drawing/2014/main" id="{CEFFCA72-EBDB-4B3D-87BE-B7FEAFF8C19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0858" y="612116"/>
              <a:ext cx="453600" cy="453600"/>
            </a:xfrm>
            <a:prstGeom prst="rect">
              <a:avLst/>
            </a:prstGeom>
          </p:spPr>
        </p:pic>
      </p:grpSp>
    </p:spTree>
    <p:extLst>
      <p:ext uri="{BB962C8B-B14F-4D97-AF65-F5344CB8AC3E}">
        <p14:creationId xmlns:p14="http://schemas.microsoft.com/office/powerpoint/2010/main" val="2528041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0782A-95FD-4BA0-B324-094AFE100ABC}"/>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Today’s deliverer</a:t>
            </a:r>
          </a:p>
        </p:txBody>
      </p:sp>
      <p:sp>
        <p:nvSpPr>
          <p:cNvPr id="6" name="Content Placeholder 5">
            <a:extLst>
              <a:ext uri="{FF2B5EF4-FFF2-40B4-BE49-F238E27FC236}">
                <a16:creationId xmlns:a16="http://schemas.microsoft.com/office/drawing/2014/main" id="{2B09DF21-A1FB-4BFC-9A6E-1FD7153E4DE2}"/>
              </a:ext>
            </a:extLst>
          </p:cNvPr>
          <p:cNvSpPr>
            <a:spLocks noGrp="1"/>
          </p:cNvSpPr>
          <p:nvPr>
            <p:ph idx="1"/>
          </p:nvPr>
        </p:nvSpPr>
        <p:spPr>
          <a:xfrm>
            <a:off x="628650" y="1370486"/>
            <a:ext cx="7886700" cy="2952939"/>
          </a:xfrm>
        </p:spPr>
        <p:txBody>
          <a:bodyPr>
            <a:normAutofit/>
          </a:bodyPr>
          <a:lstStyle/>
          <a:p>
            <a:endParaRPr lang="en-AU" sz="2000" dirty="0"/>
          </a:p>
        </p:txBody>
      </p:sp>
    </p:spTree>
    <p:extLst>
      <p:ext uri="{BB962C8B-B14F-4D97-AF65-F5344CB8AC3E}">
        <p14:creationId xmlns:p14="http://schemas.microsoft.com/office/powerpoint/2010/main" val="3992157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Reducing scouring risk and </a:t>
            </a:r>
            <a:r>
              <a:rPr lang="en-AU" sz="2250" dirty="0" err="1"/>
              <a:t>dags</a:t>
            </a:r>
            <a:endParaRPr lang="en-AU" sz="2250" dirty="0"/>
          </a:p>
        </p:txBody>
      </p:sp>
      <p:sp>
        <p:nvSpPr>
          <p:cNvPr id="3" name="Content Placeholder 2">
            <a:extLst>
              <a:ext uri="{FF2B5EF4-FFF2-40B4-BE49-F238E27FC236}">
                <a16:creationId xmlns:a16="http://schemas.microsoft.com/office/drawing/2014/main" id="{CEC75059-205D-466F-AA36-B1E492742D65}"/>
              </a:ext>
            </a:extLst>
          </p:cNvPr>
          <p:cNvSpPr>
            <a:spLocks noGrp="1"/>
          </p:cNvSpPr>
          <p:nvPr>
            <p:ph idx="1"/>
          </p:nvPr>
        </p:nvSpPr>
        <p:spPr>
          <a:xfrm>
            <a:off x="585178" y="3280740"/>
            <a:ext cx="4768074" cy="1077451"/>
          </a:xfrm>
        </p:spPr>
        <p:txBody>
          <a:bodyP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indent="0" algn="ctr">
              <a:lnSpc>
                <a:spcPct val="100000"/>
              </a:lnSpc>
              <a:spcBef>
                <a:spcPts val="0"/>
              </a:spcBef>
              <a:spcAft>
                <a:spcPts val="600"/>
              </a:spcAft>
              <a:buNone/>
              <a:tabLst>
                <a:tab pos="218599" algn="l"/>
                <a:tab pos="488633" algn="l"/>
              </a:tabLst>
            </a:pPr>
            <a:r>
              <a:rPr lang="en-AU" sz="2000" dirty="0"/>
              <a:t>Scouring leads to </a:t>
            </a:r>
            <a:r>
              <a:rPr lang="en-AU" sz="2000" dirty="0" err="1"/>
              <a:t>dags</a:t>
            </a:r>
            <a:br>
              <a:rPr lang="en-AU" sz="2000" dirty="0"/>
            </a:br>
            <a:r>
              <a:rPr lang="en-AU" sz="2000" dirty="0"/>
              <a:t>Breech stays warm and moist</a:t>
            </a:r>
          </a:p>
          <a:p>
            <a:pPr marL="333375" lvl="0" indent="-333375" algn="ctr">
              <a:lnSpc>
                <a:spcPct val="120000"/>
              </a:lnSpc>
              <a:spcBef>
                <a:spcPts val="0"/>
              </a:spcBef>
              <a:tabLst>
                <a:tab pos="218599" algn="l"/>
                <a:tab pos="488633" algn="l"/>
              </a:tabLst>
            </a:pPr>
            <a:endParaRPr lang="en-AU" sz="2000" dirty="0"/>
          </a:p>
        </p:txBody>
      </p:sp>
      <p:sp>
        <p:nvSpPr>
          <p:cNvPr id="15" name="Content Placeholder 2">
            <a:extLst>
              <a:ext uri="{FF2B5EF4-FFF2-40B4-BE49-F238E27FC236}">
                <a16:creationId xmlns:a16="http://schemas.microsoft.com/office/drawing/2014/main" id="{633E7B49-BDEB-4B41-9965-E440A52B422B}"/>
              </a:ext>
            </a:extLst>
          </p:cNvPr>
          <p:cNvSpPr txBox="1">
            <a:spLocks/>
          </p:cNvSpPr>
          <p:nvPr/>
        </p:nvSpPr>
        <p:spPr>
          <a:xfrm>
            <a:off x="4709331" y="1869212"/>
            <a:ext cx="873164" cy="1077451"/>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tabLst>
                <a:tab pos="218599" algn="l"/>
                <a:tab pos="488633" algn="l"/>
              </a:tabLst>
            </a:pPr>
            <a:r>
              <a:rPr lang="en-AU" sz="4050" dirty="0">
                <a:solidFill>
                  <a:srgbClr val="C00000"/>
                </a:solidFill>
                <a:sym typeface="Wingdings" panose="05000000000000000000" pitchFamily="2" charset="2"/>
              </a:rPr>
              <a:t></a:t>
            </a:r>
            <a:endParaRPr lang="en-AU" sz="4050" dirty="0">
              <a:solidFill>
                <a:srgbClr val="C00000"/>
              </a:solidFill>
            </a:endParaRPr>
          </a:p>
          <a:p>
            <a:pPr marL="333375" indent="-333375">
              <a:lnSpc>
                <a:spcPct val="120000"/>
              </a:lnSpc>
              <a:spcBef>
                <a:spcPts val="0"/>
              </a:spcBef>
              <a:tabLst>
                <a:tab pos="218599" algn="l"/>
                <a:tab pos="488633" algn="l"/>
              </a:tabLst>
            </a:pPr>
            <a:endParaRPr lang="en-AU" sz="4050" dirty="0">
              <a:solidFill>
                <a:srgbClr val="C00000"/>
              </a:solidFill>
            </a:endParaRPr>
          </a:p>
        </p:txBody>
      </p:sp>
      <p:grpSp>
        <p:nvGrpSpPr>
          <p:cNvPr id="17" name="Group 16">
            <a:extLst>
              <a:ext uri="{FF2B5EF4-FFF2-40B4-BE49-F238E27FC236}">
                <a16:creationId xmlns:a16="http://schemas.microsoft.com/office/drawing/2014/main" id="{9114B527-08BA-44F7-B14B-D9CC77909066}"/>
              </a:ext>
            </a:extLst>
          </p:cNvPr>
          <p:cNvGrpSpPr/>
          <p:nvPr/>
        </p:nvGrpSpPr>
        <p:grpSpPr>
          <a:xfrm>
            <a:off x="5928455" y="1518394"/>
            <a:ext cx="1244535" cy="1286005"/>
            <a:chOff x="3395311" y="4679897"/>
            <a:chExt cx="1659380" cy="1714673"/>
          </a:xfrm>
        </p:grpSpPr>
        <p:sp>
          <p:nvSpPr>
            <p:cNvPr id="18" name="Oval 17">
              <a:extLst>
                <a:ext uri="{FF2B5EF4-FFF2-40B4-BE49-F238E27FC236}">
                  <a16:creationId xmlns:a16="http://schemas.microsoft.com/office/drawing/2014/main" id="{BC58A21B-D156-418F-BE2D-7452C6859249}"/>
                </a:ext>
              </a:extLst>
            </p:cNvPr>
            <p:cNvSpPr/>
            <p:nvPr/>
          </p:nvSpPr>
          <p:spPr>
            <a:xfrm>
              <a:off x="3944206" y="5527675"/>
              <a:ext cx="548640" cy="8668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19" name="Oval 18">
              <a:extLst>
                <a:ext uri="{FF2B5EF4-FFF2-40B4-BE49-F238E27FC236}">
                  <a16:creationId xmlns:a16="http://schemas.microsoft.com/office/drawing/2014/main" id="{9DD733A7-D824-4FBD-AB85-2F2AEC9B0F15}"/>
                </a:ext>
              </a:extLst>
            </p:cNvPr>
            <p:cNvSpPr/>
            <p:nvPr/>
          </p:nvSpPr>
          <p:spPr>
            <a:xfrm rot="19173707">
              <a:off x="4263073" y="5078852"/>
              <a:ext cx="548640" cy="976154"/>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20" name="Oval 19">
              <a:extLst>
                <a:ext uri="{FF2B5EF4-FFF2-40B4-BE49-F238E27FC236}">
                  <a16:creationId xmlns:a16="http://schemas.microsoft.com/office/drawing/2014/main" id="{A653F435-4BB8-4E0D-9C7D-0F62636036BA}"/>
                </a:ext>
              </a:extLst>
            </p:cNvPr>
            <p:cNvSpPr/>
            <p:nvPr/>
          </p:nvSpPr>
          <p:spPr>
            <a:xfrm rot="2426293" flipV="1">
              <a:off x="3622486" y="5078851"/>
              <a:ext cx="548640" cy="976154"/>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21" name="Oval 20">
              <a:extLst>
                <a:ext uri="{FF2B5EF4-FFF2-40B4-BE49-F238E27FC236}">
                  <a16:creationId xmlns:a16="http://schemas.microsoft.com/office/drawing/2014/main" id="{A80F62C9-4E66-479D-9E97-AAFC7080B144}"/>
                </a:ext>
              </a:extLst>
            </p:cNvPr>
            <p:cNvSpPr/>
            <p:nvPr/>
          </p:nvSpPr>
          <p:spPr>
            <a:xfrm>
              <a:off x="3961629" y="4820899"/>
              <a:ext cx="409082" cy="25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22" name="Oval 21">
              <a:extLst>
                <a:ext uri="{FF2B5EF4-FFF2-40B4-BE49-F238E27FC236}">
                  <a16:creationId xmlns:a16="http://schemas.microsoft.com/office/drawing/2014/main" id="{DDDC336F-1169-490B-8181-555781318585}"/>
                </a:ext>
              </a:extLst>
            </p:cNvPr>
            <p:cNvSpPr/>
            <p:nvPr/>
          </p:nvSpPr>
          <p:spPr>
            <a:xfrm>
              <a:off x="4065569" y="4820899"/>
              <a:ext cx="409082" cy="25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23" name="Oval 22">
              <a:extLst>
                <a:ext uri="{FF2B5EF4-FFF2-40B4-BE49-F238E27FC236}">
                  <a16:creationId xmlns:a16="http://schemas.microsoft.com/office/drawing/2014/main" id="{8750BE52-E23A-47A2-9429-417DD4220DBF}"/>
                </a:ext>
              </a:extLst>
            </p:cNvPr>
            <p:cNvSpPr/>
            <p:nvPr/>
          </p:nvSpPr>
          <p:spPr>
            <a:xfrm>
              <a:off x="3957769" y="4965786"/>
              <a:ext cx="548640" cy="6338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cxnSp>
          <p:nvCxnSpPr>
            <p:cNvPr id="24" name="Straight Connector 23">
              <a:extLst>
                <a:ext uri="{FF2B5EF4-FFF2-40B4-BE49-F238E27FC236}">
                  <a16:creationId xmlns:a16="http://schemas.microsoft.com/office/drawing/2014/main" id="{6EA21AFF-1A8D-41F7-9028-991E6EA93D76}"/>
                </a:ext>
              </a:extLst>
            </p:cNvPr>
            <p:cNvCxnSpPr>
              <a:cxnSpLocks/>
            </p:cNvCxnSpPr>
            <p:nvPr/>
          </p:nvCxnSpPr>
          <p:spPr>
            <a:xfrm flipV="1">
              <a:off x="4463934" y="4977290"/>
              <a:ext cx="248471" cy="209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443DA00-4748-48B7-8413-DED8B5A61A82}"/>
                </a:ext>
              </a:extLst>
            </p:cNvPr>
            <p:cNvCxnSpPr>
              <a:cxnSpLocks/>
            </p:cNvCxnSpPr>
            <p:nvPr/>
          </p:nvCxnSpPr>
          <p:spPr>
            <a:xfrm flipV="1">
              <a:off x="4700284" y="4814075"/>
              <a:ext cx="0" cy="18818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DDBABDA-B628-4683-9BAB-BF141C7C6F16}"/>
                </a:ext>
              </a:extLst>
            </p:cNvPr>
            <p:cNvCxnSpPr>
              <a:cxnSpLocks/>
            </p:cNvCxnSpPr>
            <p:nvPr/>
          </p:nvCxnSpPr>
          <p:spPr>
            <a:xfrm flipV="1">
              <a:off x="4682295" y="4679897"/>
              <a:ext cx="148687" cy="1525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8402712-81AD-4FDA-80A1-C1A8C33FB73F}"/>
                </a:ext>
              </a:extLst>
            </p:cNvPr>
            <p:cNvCxnSpPr>
              <a:cxnSpLocks/>
            </p:cNvCxnSpPr>
            <p:nvPr/>
          </p:nvCxnSpPr>
          <p:spPr>
            <a:xfrm flipV="1">
              <a:off x="4209397" y="4686163"/>
              <a:ext cx="148687" cy="1525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E9DF493-C390-4241-8BDC-374D63738A06}"/>
                </a:ext>
              </a:extLst>
            </p:cNvPr>
            <p:cNvCxnSpPr>
              <a:cxnSpLocks/>
            </p:cNvCxnSpPr>
            <p:nvPr/>
          </p:nvCxnSpPr>
          <p:spPr>
            <a:xfrm rot="16200000" flipV="1">
              <a:off x="4094763" y="4692861"/>
              <a:ext cx="148687" cy="1525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C236871-D018-4260-B086-D813158F8875}"/>
                </a:ext>
              </a:extLst>
            </p:cNvPr>
            <p:cNvCxnSpPr>
              <a:cxnSpLocks/>
            </p:cNvCxnSpPr>
            <p:nvPr/>
          </p:nvCxnSpPr>
          <p:spPr>
            <a:xfrm>
              <a:off x="3708318" y="4989717"/>
              <a:ext cx="258625" cy="1717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5BF5912-6560-47AA-BE42-22694D5D8A27}"/>
                </a:ext>
              </a:extLst>
            </p:cNvPr>
            <p:cNvCxnSpPr>
              <a:cxnSpLocks/>
            </p:cNvCxnSpPr>
            <p:nvPr/>
          </p:nvCxnSpPr>
          <p:spPr>
            <a:xfrm flipV="1">
              <a:off x="3720216" y="4825468"/>
              <a:ext cx="0" cy="18818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7AF00E7-744B-4D4B-BE0F-722E82F989AF}"/>
                </a:ext>
              </a:extLst>
            </p:cNvPr>
            <p:cNvCxnSpPr>
              <a:cxnSpLocks/>
            </p:cNvCxnSpPr>
            <p:nvPr/>
          </p:nvCxnSpPr>
          <p:spPr>
            <a:xfrm rot="5400000" flipV="1">
              <a:off x="3590280" y="4689328"/>
              <a:ext cx="148687" cy="1525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B5F7A1-B0E8-46A9-B649-1F8735B4608D}"/>
                </a:ext>
              </a:extLst>
            </p:cNvPr>
            <p:cNvCxnSpPr>
              <a:cxnSpLocks/>
            </p:cNvCxnSpPr>
            <p:nvPr/>
          </p:nvCxnSpPr>
          <p:spPr>
            <a:xfrm flipV="1">
              <a:off x="4645199" y="5083184"/>
              <a:ext cx="248471" cy="209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F4B9AC5-0AFE-44E5-BB16-93546F943946}"/>
                </a:ext>
              </a:extLst>
            </p:cNvPr>
            <p:cNvCxnSpPr>
              <a:cxnSpLocks/>
            </p:cNvCxnSpPr>
            <p:nvPr/>
          </p:nvCxnSpPr>
          <p:spPr>
            <a:xfrm flipV="1">
              <a:off x="4874691" y="5083644"/>
              <a:ext cx="180000" cy="53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21A8C8C-6096-4E04-9017-252072D1596F}"/>
                </a:ext>
              </a:extLst>
            </p:cNvPr>
            <p:cNvCxnSpPr>
              <a:cxnSpLocks/>
            </p:cNvCxnSpPr>
            <p:nvPr/>
          </p:nvCxnSpPr>
          <p:spPr>
            <a:xfrm flipH="1" flipV="1">
              <a:off x="3556332" y="5093112"/>
              <a:ext cx="248471" cy="209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E85DF1F-0A47-4561-8548-564CDDE03635}"/>
                </a:ext>
              </a:extLst>
            </p:cNvPr>
            <p:cNvCxnSpPr>
              <a:cxnSpLocks/>
            </p:cNvCxnSpPr>
            <p:nvPr/>
          </p:nvCxnSpPr>
          <p:spPr>
            <a:xfrm flipH="1" flipV="1">
              <a:off x="3395311" y="5093572"/>
              <a:ext cx="180000" cy="53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36" name="Table 35">
            <a:extLst>
              <a:ext uri="{FF2B5EF4-FFF2-40B4-BE49-F238E27FC236}">
                <a16:creationId xmlns:a16="http://schemas.microsoft.com/office/drawing/2014/main" id="{530F05C0-0AB1-4CEA-B095-82363D4C3916}"/>
              </a:ext>
            </a:extLst>
          </p:cNvPr>
          <p:cNvGraphicFramePr>
            <a:graphicFrameLocks noGrp="1"/>
          </p:cNvGraphicFramePr>
          <p:nvPr>
            <p:extLst>
              <p:ext uri="{D42A27DB-BD31-4B8C-83A1-F6EECF244321}">
                <p14:modId xmlns:p14="http://schemas.microsoft.com/office/powerpoint/2010/main" val="3240519834"/>
              </p:ext>
            </p:extLst>
          </p:nvPr>
        </p:nvGraphicFramePr>
        <p:xfrm>
          <a:off x="1573620" y="1205406"/>
          <a:ext cx="2776093" cy="1866900"/>
        </p:xfrm>
        <a:graphic>
          <a:graphicData uri="http://schemas.openxmlformats.org/drawingml/2006/table">
            <a:tbl>
              <a:tblPr firstRow="1" bandRow="1">
                <a:tableStyleId>{5C22544A-7EE6-4342-B048-85BDC9FD1C3A}</a:tableStyleId>
              </a:tblPr>
              <a:tblGrid>
                <a:gridCol w="2776093">
                  <a:extLst>
                    <a:ext uri="{9D8B030D-6E8A-4147-A177-3AD203B41FA5}">
                      <a16:colId xmlns:a16="http://schemas.microsoft.com/office/drawing/2014/main" val="668323945"/>
                    </a:ext>
                  </a:extLst>
                </a:gridCol>
              </a:tblGrid>
              <a:tr h="1863537">
                <a:tc>
                  <a:txBody>
                    <a:bodyPr/>
                    <a:lstStyle/>
                    <a:p>
                      <a:pPr algn="ctr"/>
                      <a:endParaRPr lang="en-AU" sz="1400" dirty="0"/>
                    </a:p>
                    <a:p>
                      <a:endParaRPr lang="en-AU" sz="1400" dirty="0"/>
                    </a:p>
                    <a:p>
                      <a:endParaRPr lang="en-AU" sz="1400" dirty="0"/>
                    </a:p>
                    <a:p>
                      <a:endParaRPr lang="en-AU" sz="1400" dirty="0"/>
                    </a:p>
                    <a:p>
                      <a:endParaRPr lang="en-AU" sz="1400" dirty="0"/>
                    </a:p>
                    <a:p>
                      <a:endParaRPr lang="en-AU" sz="1400" dirty="0"/>
                    </a:p>
                    <a:p>
                      <a:endParaRPr lang="en-AU"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i="1"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600"/>
                        </a:spcBef>
                        <a:spcAft>
                          <a:spcPts val="1200"/>
                        </a:spcAft>
                        <a:buClrTx/>
                        <a:buSzTx/>
                        <a:buFontTx/>
                        <a:buNone/>
                        <a:tabLst/>
                        <a:defRPr/>
                      </a:pPr>
                      <a:endParaRPr lang="en-AU" sz="100" b="0" i="1" kern="1200" dirty="0">
                        <a:solidFill>
                          <a:schemeClr val="dk1"/>
                        </a:solidFill>
                        <a:effectLst/>
                        <a:latin typeface="+mn-lt"/>
                        <a:ea typeface="+mn-ea"/>
                        <a:cs typeface="+mn-cs"/>
                      </a:endParaRPr>
                    </a:p>
                  </a:txBody>
                  <a:tcPr marL="68580" marR="68580" marT="34290" marB="34290">
                    <a:solidFill>
                      <a:schemeClr val="bg1">
                        <a:lumMod val="95000"/>
                      </a:schemeClr>
                    </a:solidFill>
                  </a:tcPr>
                </a:tc>
                <a:extLst>
                  <a:ext uri="{0D108BD9-81ED-4DB2-BD59-A6C34878D82A}">
                    <a16:rowId xmlns:a16="http://schemas.microsoft.com/office/drawing/2014/main" val="3899452494"/>
                  </a:ext>
                </a:extLst>
              </a:tr>
            </a:tbl>
          </a:graphicData>
        </a:graphic>
      </p:graphicFrame>
      <p:pic>
        <p:nvPicPr>
          <p:cNvPr id="16" name="Picture 15">
            <a:extLst>
              <a:ext uri="{FF2B5EF4-FFF2-40B4-BE49-F238E27FC236}">
                <a16:creationId xmlns:a16="http://schemas.microsoft.com/office/drawing/2014/main" id="{F117651D-366B-42AC-BFC5-3ABB4F19B787}"/>
              </a:ext>
            </a:extLst>
          </p:cNvPr>
          <p:cNvPicPr/>
          <p:nvPr/>
        </p:nvPicPr>
        <p:blipFill>
          <a:blip r:embed="rId3" cstate="print">
            <a:extLst>
              <a:ext uri="{28A0092B-C50C-407E-A947-70E740481C1C}">
                <a14:useLocalDpi xmlns:a14="http://schemas.microsoft.com/office/drawing/2010/main"/>
              </a:ext>
            </a:extLst>
          </a:blip>
          <a:stretch>
            <a:fillRect/>
          </a:stretch>
        </p:blipFill>
        <p:spPr>
          <a:xfrm>
            <a:off x="1733883" y="1315278"/>
            <a:ext cx="2470664" cy="1588985"/>
          </a:xfrm>
          <a:prstGeom prst="rect">
            <a:avLst/>
          </a:prstGeom>
        </p:spPr>
      </p:pic>
      <p:sp>
        <p:nvSpPr>
          <p:cNvPr id="37" name="Content Placeholder 2">
            <a:extLst>
              <a:ext uri="{FF2B5EF4-FFF2-40B4-BE49-F238E27FC236}">
                <a16:creationId xmlns:a16="http://schemas.microsoft.com/office/drawing/2014/main" id="{73CF70A9-ADDB-4063-9D6D-75BD6C5F4542}"/>
              </a:ext>
            </a:extLst>
          </p:cNvPr>
          <p:cNvSpPr txBox="1">
            <a:spLocks/>
          </p:cNvSpPr>
          <p:nvPr/>
        </p:nvSpPr>
        <p:spPr>
          <a:xfrm>
            <a:off x="5311361" y="3292251"/>
            <a:ext cx="2532809" cy="1077451"/>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ctr">
              <a:lnSpc>
                <a:spcPct val="100000"/>
              </a:lnSpc>
              <a:spcBef>
                <a:spcPts val="0"/>
              </a:spcBef>
              <a:spcAft>
                <a:spcPts val="600"/>
              </a:spcAft>
              <a:buNone/>
              <a:tabLst>
                <a:tab pos="218599" algn="l"/>
                <a:tab pos="488633" algn="l"/>
              </a:tabLst>
            </a:pPr>
            <a:r>
              <a:rPr lang="en-AU" sz="2000" dirty="0"/>
              <a:t>Ideal conditions</a:t>
            </a:r>
            <a:br>
              <a:rPr lang="en-AU" sz="2000" dirty="0"/>
            </a:br>
            <a:r>
              <a:rPr lang="en-AU" sz="2000" dirty="0"/>
              <a:t>to attract flies</a:t>
            </a:r>
          </a:p>
          <a:p>
            <a:pPr marL="333375" indent="-333375" algn="ctr">
              <a:lnSpc>
                <a:spcPct val="120000"/>
              </a:lnSpc>
              <a:spcBef>
                <a:spcPts val="0"/>
              </a:spcBef>
              <a:tabLst>
                <a:tab pos="218599" algn="l"/>
                <a:tab pos="488633" algn="l"/>
              </a:tabLst>
            </a:pPr>
            <a:endParaRPr lang="en-AU" sz="2000" dirty="0"/>
          </a:p>
        </p:txBody>
      </p:sp>
    </p:spTree>
    <p:extLst>
      <p:ext uri="{BB962C8B-B14F-4D97-AF65-F5344CB8AC3E}">
        <p14:creationId xmlns:p14="http://schemas.microsoft.com/office/powerpoint/2010/main" val="299163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Reducing scouring risk and </a:t>
            </a:r>
            <a:r>
              <a:rPr lang="en-AU" sz="2250" dirty="0" err="1"/>
              <a:t>dags</a:t>
            </a:r>
            <a:endParaRPr lang="en-AU" sz="2250" dirty="0"/>
          </a:p>
        </p:txBody>
      </p:sp>
      <p:sp>
        <p:nvSpPr>
          <p:cNvPr id="13" name="Freeform 15">
            <a:extLst>
              <a:ext uri="{FF2B5EF4-FFF2-40B4-BE49-F238E27FC236}">
                <a16:creationId xmlns:a16="http://schemas.microsoft.com/office/drawing/2014/main" id="{7BD8085C-44F2-4B46-A806-7D19374F6FDD}"/>
              </a:ext>
            </a:extLst>
          </p:cNvPr>
          <p:cNvSpPr>
            <a:spLocks noChangeArrowheads="1"/>
          </p:cNvSpPr>
          <p:nvPr/>
        </p:nvSpPr>
        <p:spPr bwMode="auto">
          <a:xfrm>
            <a:off x="718195" y="1447099"/>
            <a:ext cx="1577601" cy="2130560"/>
          </a:xfrm>
          <a:prstGeom prst="roundRect">
            <a:avLst>
              <a:gd name="adj" fmla="val 8806"/>
            </a:avLst>
          </a:prstGeom>
          <a:solidFill>
            <a:schemeClr val="tx1"/>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a:p>
        </p:txBody>
      </p:sp>
      <p:sp>
        <p:nvSpPr>
          <p:cNvPr id="14" name="Freeform 23">
            <a:extLst>
              <a:ext uri="{FF2B5EF4-FFF2-40B4-BE49-F238E27FC236}">
                <a16:creationId xmlns:a16="http://schemas.microsoft.com/office/drawing/2014/main" id="{265C1368-1329-413C-9989-61E46747B25C}"/>
              </a:ext>
            </a:extLst>
          </p:cNvPr>
          <p:cNvSpPr>
            <a:spLocks noChangeArrowheads="1"/>
          </p:cNvSpPr>
          <p:nvPr/>
        </p:nvSpPr>
        <p:spPr bwMode="auto">
          <a:xfrm>
            <a:off x="2381424" y="2428202"/>
            <a:ext cx="262692" cy="164001"/>
          </a:xfrm>
          <a:custGeom>
            <a:avLst/>
            <a:gdLst>
              <a:gd name="T0" fmla="*/ 0 w 800"/>
              <a:gd name="T1" fmla="*/ 385 h 499"/>
              <a:gd name="T2" fmla="*/ 0 w 800"/>
              <a:gd name="T3" fmla="*/ 115 h 499"/>
              <a:gd name="T4" fmla="*/ 0 w 800"/>
              <a:gd name="T5" fmla="*/ 115 h 499"/>
              <a:gd name="T6" fmla="*/ 27 w 800"/>
              <a:gd name="T7" fmla="*/ 88 h 499"/>
              <a:gd name="T8" fmla="*/ 399 w 800"/>
              <a:gd name="T9" fmla="*/ 88 h 499"/>
              <a:gd name="T10" fmla="*/ 399 w 800"/>
              <a:gd name="T11" fmla="*/ 88 h 499"/>
              <a:gd name="T12" fmla="*/ 426 w 800"/>
              <a:gd name="T13" fmla="*/ 60 h 499"/>
              <a:gd name="T14" fmla="*/ 426 w 800"/>
              <a:gd name="T15" fmla="*/ 35 h 499"/>
              <a:gd name="T16" fmla="*/ 426 w 800"/>
              <a:gd name="T17" fmla="*/ 35 h 499"/>
              <a:gd name="T18" fmla="*/ 468 w 800"/>
              <a:gd name="T19" fmla="*/ 13 h 499"/>
              <a:gd name="T20" fmla="*/ 783 w 800"/>
              <a:gd name="T21" fmla="*/ 227 h 499"/>
              <a:gd name="T22" fmla="*/ 783 w 800"/>
              <a:gd name="T23" fmla="*/ 227 h 499"/>
              <a:gd name="T24" fmla="*/ 783 w 800"/>
              <a:gd name="T25" fmla="*/ 271 h 499"/>
              <a:gd name="T26" fmla="*/ 468 w 800"/>
              <a:gd name="T27" fmla="*/ 485 h 499"/>
              <a:gd name="T28" fmla="*/ 468 w 800"/>
              <a:gd name="T29" fmla="*/ 485 h 499"/>
              <a:gd name="T30" fmla="*/ 426 w 800"/>
              <a:gd name="T31" fmla="*/ 463 h 499"/>
              <a:gd name="T32" fmla="*/ 426 w 800"/>
              <a:gd name="T33" fmla="*/ 439 h 499"/>
              <a:gd name="T34" fmla="*/ 426 w 800"/>
              <a:gd name="T35" fmla="*/ 439 h 499"/>
              <a:gd name="T36" fmla="*/ 399 w 800"/>
              <a:gd name="T37" fmla="*/ 411 h 499"/>
              <a:gd name="T38" fmla="*/ 27 w 800"/>
              <a:gd name="T39" fmla="*/ 411 h 499"/>
              <a:gd name="T40" fmla="*/ 27 w 800"/>
              <a:gd name="T41" fmla="*/ 411 h 499"/>
              <a:gd name="T42" fmla="*/ 0 w 800"/>
              <a:gd name="T43" fmla="*/ 385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499">
                <a:moveTo>
                  <a:pt x="0" y="385"/>
                </a:moveTo>
                <a:lnTo>
                  <a:pt x="0" y="115"/>
                </a:lnTo>
                <a:lnTo>
                  <a:pt x="0" y="115"/>
                </a:lnTo>
                <a:cubicBezTo>
                  <a:pt x="0" y="99"/>
                  <a:pt x="12" y="88"/>
                  <a:pt x="27" y="88"/>
                </a:cubicBezTo>
                <a:lnTo>
                  <a:pt x="399" y="88"/>
                </a:lnTo>
                <a:lnTo>
                  <a:pt x="399" y="88"/>
                </a:lnTo>
                <a:cubicBezTo>
                  <a:pt x="414" y="88"/>
                  <a:pt x="426" y="76"/>
                  <a:pt x="426" y="60"/>
                </a:cubicBezTo>
                <a:lnTo>
                  <a:pt x="426" y="35"/>
                </a:lnTo>
                <a:lnTo>
                  <a:pt x="426" y="35"/>
                </a:lnTo>
                <a:cubicBezTo>
                  <a:pt x="426" y="13"/>
                  <a:pt x="451" y="0"/>
                  <a:pt x="468" y="13"/>
                </a:cubicBezTo>
                <a:lnTo>
                  <a:pt x="783" y="227"/>
                </a:lnTo>
                <a:lnTo>
                  <a:pt x="783" y="227"/>
                </a:lnTo>
                <a:cubicBezTo>
                  <a:pt x="799" y="238"/>
                  <a:pt x="799" y="261"/>
                  <a:pt x="783" y="271"/>
                </a:cubicBezTo>
                <a:lnTo>
                  <a:pt x="468" y="485"/>
                </a:lnTo>
                <a:lnTo>
                  <a:pt x="468" y="485"/>
                </a:lnTo>
                <a:cubicBezTo>
                  <a:pt x="451" y="498"/>
                  <a:pt x="426" y="485"/>
                  <a:pt x="426" y="463"/>
                </a:cubicBezTo>
                <a:lnTo>
                  <a:pt x="426" y="439"/>
                </a:lnTo>
                <a:lnTo>
                  <a:pt x="426" y="439"/>
                </a:lnTo>
                <a:cubicBezTo>
                  <a:pt x="426" y="424"/>
                  <a:pt x="414" y="411"/>
                  <a:pt x="399" y="411"/>
                </a:cubicBezTo>
                <a:lnTo>
                  <a:pt x="27" y="411"/>
                </a:lnTo>
                <a:lnTo>
                  <a:pt x="27" y="411"/>
                </a:lnTo>
                <a:cubicBezTo>
                  <a:pt x="12" y="411"/>
                  <a:pt x="0" y="400"/>
                  <a:pt x="0" y="385"/>
                </a:cubicBezTo>
              </a:path>
            </a:pathLst>
          </a:custGeom>
          <a:solidFill>
            <a:srgbClr val="FEBE10"/>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a:p>
        </p:txBody>
      </p:sp>
      <p:sp>
        <p:nvSpPr>
          <p:cNvPr id="15" name="Freeform 24">
            <a:extLst>
              <a:ext uri="{FF2B5EF4-FFF2-40B4-BE49-F238E27FC236}">
                <a16:creationId xmlns:a16="http://schemas.microsoft.com/office/drawing/2014/main" id="{9647A17C-E81E-48F2-96D7-7F9D89F7BBBA}"/>
              </a:ext>
            </a:extLst>
          </p:cNvPr>
          <p:cNvSpPr>
            <a:spLocks noChangeArrowheads="1"/>
          </p:cNvSpPr>
          <p:nvPr/>
        </p:nvSpPr>
        <p:spPr bwMode="auto">
          <a:xfrm>
            <a:off x="4392974" y="2428202"/>
            <a:ext cx="262691" cy="164001"/>
          </a:xfrm>
          <a:custGeom>
            <a:avLst/>
            <a:gdLst>
              <a:gd name="T0" fmla="*/ 0 w 799"/>
              <a:gd name="T1" fmla="*/ 385 h 499"/>
              <a:gd name="T2" fmla="*/ 0 w 799"/>
              <a:gd name="T3" fmla="*/ 115 h 499"/>
              <a:gd name="T4" fmla="*/ 0 w 799"/>
              <a:gd name="T5" fmla="*/ 115 h 499"/>
              <a:gd name="T6" fmla="*/ 27 w 799"/>
              <a:gd name="T7" fmla="*/ 88 h 499"/>
              <a:gd name="T8" fmla="*/ 399 w 799"/>
              <a:gd name="T9" fmla="*/ 88 h 499"/>
              <a:gd name="T10" fmla="*/ 399 w 799"/>
              <a:gd name="T11" fmla="*/ 88 h 499"/>
              <a:gd name="T12" fmla="*/ 426 w 799"/>
              <a:gd name="T13" fmla="*/ 60 h 499"/>
              <a:gd name="T14" fmla="*/ 426 w 799"/>
              <a:gd name="T15" fmla="*/ 35 h 499"/>
              <a:gd name="T16" fmla="*/ 426 w 799"/>
              <a:gd name="T17" fmla="*/ 35 h 499"/>
              <a:gd name="T18" fmla="*/ 468 w 799"/>
              <a:gd name="T19" fmla="*/ 13 h 499"/>
              <a:gd name="T20" fmla="*/ 783 w 799"/>
              <a:gd name="T21" fmla="*/ 227 h 499"/>
              <a:gd name="T22" fmla="*/ 783 w 799"/>
              <a:gd name="T23" fmla="*/ 227 h 499"/>
              <a:gd name="T24" fmla="*/ 783 w 799"/>
              <a:gd name="T25" fmla="*/ 271 h 499"/>
              <a:gd name="T26" fmla="*/ 468 w 799"/>
              <a:gd name="T27" fmla="*/ 485 h 499"/>
              <a:gd name="T28" fmla="*/ 468 w 799"/>
              <a:gd name="T29" fmla="*/ 485 h 499"/>
              <a:gd name="T30" fmla="*/ 426 w 799"/>
              <a:gd name="T31" fmla="*/ 463 h 499"/>
              <a:gd name="T32" fmla="*/ 426 w 799"/>
              <a:gd name="T33" fmla="*/ 439 h 499"/>
              <a:gd name="T34" fmla="*/ 426 w 799"/>
              <a:gd name="T35" fmla="*/ 439 h 499"/>
              <a:gd name="T36" fmla="*/ 399 w 799"/>
              <a:gd name="T37" fmla="*/ 411 h 499"/>
              <a:gd name="T38" fmla="*/ 27 w 799"/>
              <a:gd name="T39" fmla="*/ 411 h 499"/>
              <a:gd name="T40" fmla="*/ 27 w 799"/>
              <a:gd name="T41" fmla="*/ 411 h 499"/>
              <a:gd name="T42" fmla="*/ 0 w 799"/>
              <a:gd name="T43" fmla="*/ 385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9" h="499">
                <a:moveTo>
                  <a:pt x="0" y="385"/>
                </a:moveTo>
                <a:lnTo>
                  <a:pt x="0" y="115"/>
                </a:lnTo>
                <a:lnTo>
                  <a:pt x="0" y="115"/>
                </a:lnTo>
                <a:cubicBezTo>
                  <a:pt x="0" y="99"/>
                  <a:pt x="13" y="88"/>
                  <a:pt x="27" y="88"/>
                </a:cubicBezTo>
                <a:lnTo>
                  <a:pt x="399" y="88"/>
                </a:lnTo>
                <a:lnTo>
                  <a:pt x="399" y="88"/>
                </a:lnTo>
                <a:cubicBezTo>
                  <a:pt x="414" y="88"/>
                  <a:pt x="426" y="76"/>
                  <a:pt x="426" y="60"/>
                </a:cubicBezTo>
                <a:lnTo>
                  <a:pt x="426" y="35"/>
                </a:lnTo>
                <a:lnTo>
                  <a:pt x="426" y="35"/>
                </a:lnTo>
                <a:cubicBezTo>
                  <a:pt x="426" y="13"/>
                  <a:pt x="450" y="0"/>
                  <a:pt x="468" y="13"/>
                </a:cubicBezTo>
                <a:lnTo>
                  <a:pt x="783" y="227"/>
                </a:lnTo>
                <a:lnTo>
                  <a:pt x="783" y="227"/>
                </a:lnTo>
                <a:cubicBezTo>
                  <a:pt x="798" y="238"/>
                  <a:pt x="798" y="261"/>
                  <a:pt x="783" y="271"/>
                </a:cubicBezTo>
                <a:lnTo>
                  <a:pt x="468" y="485"/>
                </a:lnTo>
                <a:lnTo>
                  <a:pt x="468" y="485"/>
                </a:lnTo>
                <a:cubicBezTo>
                  <a:pt x="450" y="498"/>
                  <a:pt x="426" y="485"/>
                  <a:pt x="426" y="463"/>
                </a:cubicBezTo>
                <a:lnTo>
                  <a:pt x="426" y="439"/>
                </a:lnTo>
                <a:lnTo>
                  <a:pt x="426" y="439"/>
                </a:lnTo>
                <a:cubicBezTo>
                  <a:pt x="426" y="424"/>
                  <a:pt x="414" y="411"/>
                  <a:pt x="399" y="411"/>
                </a:cubicBezTo>
                <a:lnTo>
                  <a:pt x="27" y="411"/>
                </a:lnTo>
                <a:lnTo>
                  <a:pt x="27" y="411"/>
                </a:lnTo>
                <a:cubicBezTo>
                  <a:pt x="13" y="411"/>
                  <a:pt x="0" y="400"/>
                  <a:pt x="0" y="385"/>
                </a:cubicBezTo>
              </a:path>
            </a:pathLst>
          </a:custGeom>
          <a:solidFill>
            <a:srgbClr val="FEBE10"/>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a:p>
        </p:txBody>
      </p:sp>
      <p:sp>
        <p:nvSpPr>
          <p:cNvPr id="16" name="Freeform 19">
            <a:extLst>
              <a:ext uri="{FF2B5EF4-FFF2-40B4-BE49-F238E27FC236}">
                <a16:creationId xmlns:a16="http://schemas.microsoft.com/office/drawing/2014/main" id="{87839451-D852-4F6E-9E18-4393F1C0DB50}"/>
              </a:ext>
            </a:extLst>
          </p:cNvPr>
          <p:cNvSpPr>
            <a:spLocks noChangeArrowheads="1"/>
          </p:cNvSpPr>
          <p:nvPr/>
        </p:nvSpPr>
        <p:spPr bwMode="auto">
          <a:xfrm>
            <a:off x="1183015" y="1655330"/>
            <a:ext cx="646511" cy="644466"/>
          </a:xfrm>
          <a:prstGeom prst="chord">
            <a:avLst>
              <a:gd name="adj1" fmla="val 21387126"/>
              <a:gd name="adj2" fmla="val 16200000"/>
            </a:avLst>
          </a:pr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dirty="0"/>
          </a:p>
        </p:txBody>
      </p:sp>
      <p:sp>
        <p:nvSpPr>
          <p:cNvPr id="31" name="Content Placeholder 2">
            <a:extLst>
              <a:ext uri="{FF2B5EF4-FFF2-40B4-BE49-F238E27FC236}">
                <a16:creationId xmlns:a16="http://schemas.microsoft.com/office/drawing/2014/main" id="{7A89EB8C-001F-45DF-9C43-073A5EF12DE5}"/>
              </a:ext>
            </a:extLst>
          </p:cNvPr>
          <p:cNvSpPr>
            <a:spLocks noGrp="1"/>
          </p:cNvSpPr>
          <p:nvPr>
            <p:ph idx="1"/>
          </p:nvPr>
        </p:nvSpPr>
        <p:spPr>
          <a:xfrm>
            <a:off x="727065" y="2540862"/>
            <a:ext cx="1566268" cy="816024"/>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ctr">
              <a:lnSpc>
                <a:spcPct val="100000"/>
              </a:lnSpc>
              <a:spcBef>
                <a:spcPts val="0"/>
              </a:spcBef>
              <a:spcAft>
                <a:spcPts val="1350"/>
              </a:spcAft>
              <a:buNone/>
              <a:tabLst>
                <a:tab pos="218599" algn="l"/>
                <a:tab pos="488633" algn="l"/>
              </a:tabLst>
            </a:pPr>
            <a:r>
              <a:rPr lang="en-AU" sz="1500" dirty="0">
                <a:solidFill>
                  <a:schemeClr val="bg1"/>
                </a:solidFill>
              </a:rPr>
              <a:t>Monitor worm populations</a:t>
            </a:r>
          </a:p>
        </p:txBody>
      </p:sp>
      <p:grpSp>
        <p:nvGrpSpPr>
          <p:cNvPr id="7" name="Group 6">
            <a:extLst>
              <a:ext uri="{FF2B5EF4-FFF2-40B4-BE49-F238E27FC236}">
                <a16:creationId xmlns:a16="http://schemas.microsoft.com/office/drawing/2014/main" id="{2C851C44-6EB5-46C1-AF07-5B3B90414F53}"/>
              </a:ext>
            </a:extLst>
          </p:cNvPr>
          <p:cNvGrpSpPr/>
          <p:nvPr/>
        </p:nvGrpSpPr>
        <p:grpSpPr>
          <a:xfrm>
            <a:off x="1292549" y="1787514"/>
            <a:ext cx="358015" cy="358297"/>
            <a:chOff x="1292549" y="1787514"/>
            <a:chExt cx="358015" cy="358297"/>
          </a:xfrm>
        </p:grpSpPr>
        <p:sp>
          <p:nvSpPr>
            <p:cNvPr id="51" name="Graphic 34" descr="Magnifying glass with solid fill">
              <a:extLst>
                <a:ext uri="{FF2B5EF4-FFF2-40B4-BE49-F238E27FC236}">
                  <a16:creationId xmlns:a16="http://schemas.microsoft.com/office/drawing/2014/main" id="{466CCA49-3A62-4136-81ED-90CF92DE96C6}"/>
                </a:ext>
              </a:extLst>
            </p:cNvPr>
            <p:cNvSpPr/>
            <p:nvPr/>
          </p:nvSpPr>
          <p:spPr>
            <a:xfrm>
              <a:off x="1292549" y="1787514"/>
              <a:ext cx="358015" cy="358297"/>
            </a:xfrm>
            <a:custGeom>
              <a:avLst/>
              <a:gdLst>
                <a:gd name="connsiteX0" fmla="*/ 649228 w 666431"/>
                <a:gd name="connsiteY0" fmla="*/ 565648 h 666957"/>
                <a:gd name="connsiteX1" fmla="*/ 543697 w 666431"/>
                <a:gd name="connsiteY1" fmla="*/ 460116 h 666957"/>
                <a:gd name="connsiteX2" fmla="*/ 491354 w 666431"/>
                <a:gd name="connsiteY2" fmla="*/ 444076 h 666957"/>
                <a:gd name="connsiteX3" fmla="*/ 454207 w 666431"/>
                <a:gd name="connsiteY3" fmla="*/ 406929 h 666957"/>
                <a:gd name="connsiteX4" fmla="*/ 506550 w 666431"/>
                <a:gd name="connsiteY4" fmla="*/ 253275 h 666957"/>
                <a:gd name="connsiteX5" fmla="*/ 253275 w 666431"/>
                <a:gd name="connsiteY5" fmla="*/ 0 h 666957"/>
                <a:gd name="connsiteX6" fmla="*/ 0 w 666431"/>
                <a:gd name="connsiteY6" fmla="*/ 253275 h 666957"/>
                <a:gd name="connsiteX7" fmla="*/ 253275 w 666431"/>
                <a:gd name="connsiteY7" fmla="*/ 506550 h 666957"/>
                <a:gd name="connsiteX8" fmla="*/ 406929 w 666431"/>
                <a:gd name="connsiteY8" fmla="*/ 454207 h 666957"/>
                <a:gd name="connsiteX9" fmla="*/ 444076 w 666431"/>
                <a:gd name="connsiteY9" fmla="*/ 491354 h 666957"/>
                <a:gd name="connsiteX10" fmla="*/ 460116 w 666431"/>
                <a:gd name="connsiteY10" fmla="*/ 543697 h 666957"/>
                <a:gd name="connsiteX11" fmla="*/ 565648 w 666431"/>
                <a:gd name="connsiteY11" fmla="*/ 649228 h 666957"/>
                <a:gd name="connsiteX12" fmla="*/ 607860 w 666431"/>
                <a:gd name="connsiteY12" fmla="*/ 666958 h 666957"/>
                <a:gd name="connsiteX13" fmla="*/ 650073 w 666431"/>
                <a:gd name="connsiteY13" fmla="*/ 649228 h 666957"/>
                <a:gd name="connsiteX14" fmla="*/ 649228 w 666431"/>
                <a:gd name="connsiteY14" fmla="*/ 565648 h 666957"/>
                <a:gd name="connsiteX15" fmla="*/ 252431 w 666431"/>
                <a:gd name="connsiteY15" fmla="*/ 455051 h 666957"/>
                <a:gd name="connsiteX16" fmla="*/ 49811 w 666431"/>
                <a:gd name="connsiteY16" fmla="*/ 252431 h 666957"/>
                <a:gd name="connsiteX17" fmla="*/ 252431 w 666431"/>
                <a:gd name="connsiteY17" fmla="*/ 49811 h 666957"/>
                <a:gd name="connsiteX18" fmla="*/ 455051 w 666431"/>
                <a:gd name="connsiteY18" fmla="*/ 252431 h 666957"/>
                <a:gd name="connsiteX19" fmla="*/ 252431 w 666431"/>
                <a:gd name="connsiteY19" fmla="*/ 455051 h 66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6431" h="666957">
                  <a:moveTo>
                    <a:pt x="649228" y="565648"/>
                  </a:moveTo>
                  <a:lnTo>
                    <a:pt x="543697" y="460116"/>
                  </a:lnTo>
                  <a:cubicBezTo>
                    <a:pt x="529345" y="445764"/>
                    <a:pt x="509927" y="440699"/>
                    <a:pt x="491354" y="444076"/>
                  </a:cubicBezTo>
                  <a:lnTo>
                    <a:pt x="454207" y="406929"/>
                  </a:lnTo>
                  <a:cubicBezTo>
                    <a:pt x="487132" y="364716"/>
                    <a:pt x="506550" y="310684"/>
                    <a:pt x="506550" y="253275"/>
                  </a:cubicBezTo>
                  <a:cubicBezTo>
                    <a:pt x="506550" y="113974"/>
                    <a:pt x="392576" y="0"/>
                    <a:pt x="253275" y="0"/>
                  </a:cubicBezTo>
                  <a:cubicBezTo>
                    <a:pt x="113974" y="0"/>
                    <a:pt x="0" y="113974"/>
                    <a:pt x="0" y="253275"/>
                  </a:cubicBezTo>
                  <a:cubicBezTo>
                    <a:pt x="0" y="392576"/>
                    <a:pt x="113974" y="506550"/>
                    <a:pt x="253275" y="506550"/>
                  </a:cubicBezTo>
                  <a:cubicBezTo>
                    <a:pt x="310684" y="506550"/>
                    <a:pt x="363872" y="487132"/>
                    <a:pt x="406929" y="454207"/>
                  </a:cubicBezTo>
                  <a:lnTo>
                    <a:pt x="444076" y="491354"/>
                  </a:lnTo>
                  <a:cubicBezTo>
                    <a:pt x="440699" y="509927"/>
                    <a:pt x="445764" y="529345"/>
                    <a:pt x="460116" y="543697"/>
                  </a:cubicBezTo>
                  <a:lnTo>
                    <a:pt x="565648" y="649228"/>
                  </a:lnTo>
                  <a:cubicBezTo>
                    <a:pt x="577467" y="661048"/>
                    <a:pt x="592664" y="666958"/>
                    <a:pt x="607860" y="666958"/>
                  </a:cubicBezTo>
                  <a:cubicBezTo>
                    <a:pt x="623057" y="666958"/>
                    <a:pt x="638253" y="661048"/>
                    <a:pt x="650073" y="649228"/>
                  </a:cubicBezTo>
                  <a:cubicBezTo>
                    <a:pt x="672023" y="625589"/>
                    <a:pt x="672023" y="588442"/>
                    <a:pt x="649228" y="565648"/>
                  </a:cubicBezTo>
                  <a:close/>
                  <a:moveTo>
                    <a:pt x="252431" y="455051"/>
                  </a:moveTo>
                  <a:cubicBezTo>
                    <a:pt x="140990" y="455051"/>
                    <a:pt x="49811" y="363872"/>
                    <a:pt x="49811" y="252431"/>
                  </a:cubicBezTo>
                  <a:cubicBezTo>
                    <a:pt x="49811" y="140990"/>
                    <a:pt x="140990" y="49811"/>
                    <a:pt x="252431" y="49811"/>
                  </a:cubicBezTo>
                  <a:cubicBezTo>
                    <a:pt x="363872" y="49811"/>
                    <a:pt x="455051" y="140990"/>
                    <a:pt x="455051" y="252431"/>
                  </a:cubicBezTo>
                  <a:cubicBezTo>
                    <a:pt x="455051" y="363872"/>
                    <a:pt x="363872" y="455051"/>
                    <a:pt x="252431" y="455051"/>
                  </a:cubicBezTo>
                  <a:close/>
                </a:path>
              </a:pathLst>
            </a:custGeom>
            <a:solidFill>
              <a:schemeClr val="tx1"/>
            </a:solidFill>
            <a:ln w="8434" cap="flat">
              <a:noFill/>
              <a:prstDash val="solid"/>
              <a:miter/>
            </a:ln>
          </p:spPr>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AU" sz="1013"/>
            </a:p>
          </p:txBody>
        </p:sp>
        <p:grpSp>
          <p:nvGrpSpPr>
            <p:cNvPr id="102" name="Group 101">
              <a:extLst>
                <a:ext uri="{FF2B5EF4-FFF2-40B4-BE49-F238E27FC236}">
                  <a16:creationId xmlns:a16="http://schemas.microsoft.com/office/drawing/2014/main" id="{04CAA4A3-C8E4-4D7E-9834-7770D4D50721}"/>
                </a:ext>
              </a:extLst>
            </p:cNvPr>
            <p:cNvGrpSpPr/>
            <p:nvPr/>
          </p:nvGrpSpPr>
          <p:grpSpPr>
            <a:xfrm rot="19241900">
              <a:off x="1358331" y="1871989"/>
              <a:ext cx="145030" cy="105576"/>
              <a:chOff x="1828915" y="2505026"/>
              <a:chExt cx="212670" cy="154785"/>
            </a:xfrm>
            <a:solidFill>
              <a:schemeClr val="tx1"/>
            </a:solidFill>
          </p:grpSpPr>
          <p:sp>
            <p:nvSpPr>
              <p:cNvPr id="52" name="Graphic 36" descr="Worm outline">
                <a:extLst>
                  <a:ext uri="{FF2B5EF4-FFF2-40B4-BE49-F238E27FC236}">
                    <a16:creationId xmlns:a16="http://schemas.microsoft.com/office/drawing/2014/main" id="{EA052512-D385-4108-97BD-F482A950DB7E}"/>
                  </a:ext>
                </a:extLst>
              </p:cNvPr>
              <p:cNvSpPr/>
              <p:nvPr/>
            </p:nvSpPr>
            <p:spPr>
              <a:xfrm>
                <a:off x="1828915" y="2505026"/>
                <a:ext cx="121325" cy="54463"/>
              </a:xfrm>
              <a:custGeom>
                <a:avLst/>
                <a:gdLst>
                  <a:gd name="connsiteX0" fmla="*/ 137007 w 150373"/>
                  <a:gd name="connsiteY0" fmla="*/ 40770 h 67503"/>
                  <a:gd name="connsiteX1" fmla="*/ 122805 w 150373"/>
                  <a:gd name="connsiteY1" fmla="*/ 40770 h 67503"/>
                  <a:gd name="connsiteX2" fmla="*/ 113281 w 150373"/>
                  <a:gd name="connsiteY2" fmla="*/ 33920 h 67503"/>
                  <a:gd name="connsiteX3" fmla="*/ 109271 w 150373"/>
                  <a:gd name="connsiteY3" fmla="*/ 21890 h 67503"/>
                  <a:gd name="connsiteX4" fmla="*/ 78862 w 150373"/>
                  <a:gd name="connsiteY4" fmla="*/ 2 h 67503"/>
                  <a:gd name="connsiteX5" fmla="*/ 78695 w 150373"/>
                  <a:gd name="connsiteY5" fmla="*/ 2 h 67503"/>
                  <a:gd name="connsiteX6" fmla="*/ 48286 w 150373"/>
                  <a:gd name="connsiteY6" fmla="*/ 22224 h 67503"/>
                  <a:gd name="connsiteX7" fmla="*/ 44611 w 150373"/>
                  <a:gd name="connsiteY7" fmla="*/ 33753 h 67503"/>
                  <a:gd name="connsiteX8" fmla="*/ 35087 w 150373"/>
                  <a:gd name="connsiteY8" fmla="*/ 40770 h 67503"/>
                  <a:gd name="connsiteX9" fmla="*/ 13367 w 150373"/>
                  <a:gd name="connsiteY9" fmla="*/ 40770 h 67503"/>
                  <a:gd name="connsiteX10" fmla="*/ 0 w 150373"/>
                  <a:gd name="connsiteY10" fmla="*/ 54137 h 67503"/>
                  <a:gd name="connsiteX11" fmla="*/ 13367 w 150373"/>
                  <a:gd name="connsiteY11" fmla="*/ 67503 h 67503"/>
                  <a:gd name="connsiteX12" fmla="*/ 35087 w 150373"/>
                  <a:gd name="connsiteY12" fmla="*/ 67503 h 67503"/>
                  <a:gd name="connsiteX13" fmla="*/ 70007 w 150373"/>
                  <a:gd name="connsiteY13" fmla="*/ 41940 h 67503"/>
                  <a:gd name="connsiteX14" fmla="*/ 73683 w 150373"/>
                  <a:gd name="connsiteY14" fmla="*/ 30411 h 67503"/>
                  <a:gd name="connsiteX15" fmla="*/ 78695 w 150373"/>
                  <a:gd name="connsiteY15" fmla="*/ 26735 h 67503"/>
                  <a:gd name="connsiteX16" fmla="*/ 78695 w 150373"/>
                  <a:gd name="connsiteY16" fmla="*/ 26735 h 67503"/>
                  <a:gd name="connsiteX17" fmla="*/ 83875 w 150373"/>
                  <a:gd name="connsiteY17" fmla="*/ 30411 h 67503"/>
                  <a:gd name="connsiteX18" fmla="*/ 87885 w 150373"/>
                  <a:gd name="connsiteY18" fmla="*/ 42441 h 67503"/>
                  <a:gd name="connsiteX19" fmla="*/ 122805 w 150373"/>
                  <a:gd name="connsiteY19" fmla="*/ 67503 h 67503"/>
                  <a:gd name="connsiteX20" fmla="*/ 137007 w 150373"/>
                  <a:gd name="connsiteY20" fmla="*/ 67503 h 67503"/>
                  <a:gd name="connsiteX21" fmla="*/ 150373 w 150373"/>
                  <a:gd name="connsiteY21" fmla="*/ 54137 h 67503"/>
                  <a:gd name="connsiteX22" fmla="*/ 137007 w 150373"/>
                  <a:gd name="connsiteY22" fmla="*/ 40770 h 67503"/>
                  <a:gd name="connsiteX23" fmla="*/ 108269 w 150373"/>
                  <a:gd name="connsiteY23" fmla="*/ 29576 h 67503"/>
                  <a:gd name="connsiteX24" fmla="*/ 91895 w 150373"/>
                  <a:gd name="connsiteY24" fmla="*/ 43611 h 67503"/>
                  <a:gd name="connsiteX25" fmla="*/ 91059 w 150373"/>
                  <a:gd name="connsiteY25" fmla="*/ 41438 h 67503"/>
                  <a:gd name="connsiteX26" fmla="*/ 88553 w 150373"/>
                  <a:gd name="connsiteY26" fmla="*/ 34254 h 67503"/>
                  <a:gd name="connsiteX27" fmla="*/ 100583 w 150373"/>
                  <a:gd name="connsiteY27" fmla="*/ 13536 h 67503"/>
                  <a:gd name="connsiteX28" fmla="*/ 106097 w 150373"/>
                  <a:gd name="connsiteY28" fmla="*/ 23227 h 67503"/>
                  <a:gd name="connsiteX29" fmla="*/ 108269 w 150373"/>
                  <a:gd name="connsiteY29" fmla="*/ 29576 h 67503"/>
                  <a:gd name="connsiteX30" fmla="*/ 3342 w 150373"/>
                  <a:gd name="connsiteY30" fmla="*/ 54137 h 67503"/>
                  <a:gd name="connsiteX31" fmla="*/ 13367 w 150373"/>
                  <a:gd name="connsiteY31" fmla="*/ 44112 h 67503"/>
                  <a:gd name="connsiteX32" fmla="*/ 19381 w 150373"/>
                  <a:gd name="connsiteY32" fmla="*/ 44112 h 67503"/>
                  <a:gd name="connsiteX33" fmla="*/ 20050 w 150373"/>
                  <a:gd name="connsiteY33" fmla="*/ 64162 h 67503"/>
                  <a:gd name="connsiteX34" fmla="*/ 13367 w 150373"/>
                  <a:gd name="connsiteY34" fmla="*/ 64162 h 67503"/>
                  <a:gd name="connsiteX35" fmla="*/ 3342 w 150373"/>
                  <a:gd name="connsiteY35" fmla="*/ 54137 h 67503"/>
                  <a:gd name="connsiteX36" fmla="*/ 23558 w 150373"/>
                  <a:gd name="connsiteY36" fmla="*/ 64162 h 67503"/>
                  <a:gd name="connsiteX37" fmla="*/ 22890 w 150373"/>
                  <a:gd name="connsiteY37" fmla="*/ 44112 h 67503"/>
                  <a:gd name="connsiteX38" fmla="*/ 32915 w 150373"/>
                  <a:gd name="connsiteY38" fmla="*/ 44112 h 67503"/>
                  <a:gd name="connsiteX39" fmla="*/ 43441 w 150373"/>
                  <a:gd name="connsiteY39" fmla="*/ 63159 h 67503"/>
                  <a:gd name="connsiteX40" fmla="*/ 35087 w 150373"/>
                  <a:gd name="connsiteY40" fmla="*/ 64162 h 67503"/>
                  <a:gd name="connsiteX41" fmla="*/ 23558 w 150373"/>
                  <a:gd name="connsiteY41" fmla="*/ 64162 h 67503"/>
                  <a:gd name="connsiteX42" fmla="*/ 46950 w 150373"/>
                  <a:gd name="connsiteY42" fmla="*/ 61989 h 67503"/>
                  <a:gd name="connsiteX43" fmla="*/ 36424 w 150373"/>
                  <a:gd name="connsiteY43" fmla="*/ 43945 h 67503"/>
                  <a:gd name="connsiteX44" fmla="*/ 46950 w 150373"/>
                  <a:gd name="connsiteY44" fmla="*/ 36927 h 67503"/>
                  <a:gd name="connsiteX45" fmla="*/ 61653 w 150373"/>
                  <a:gd name="connsiteY45" fmla="*/ 51129 h 67503"/>
                  <a:gd name="connsiteX46" fmla="*/ 46950 w 150373"/>
                  <a:gd name="connsiteY46" fmla="*/ 61989 h 67503"/>
                  <a:gd name="connsiteX47" fmla="*/ 46950 w 150373"/>
                  <a:gd name="connsiteY47" fmla="*/ 61989 h 67503"/>
                  <a:gd name="connsiteX48" fmla="*/ 63324 w 150373"/>
                  <a:gd name="connsiteY48" fmla="*/ 48456 h 67503"/>
                  <a:gd name="connsiteX49" fmla="*/ 48286 w 150373"/>
                  <a:gd name="connsiteY49" fmla="*/ 33251 h 67503"/>
                  <a:gd name="connsiteX50" fmla="*/ 51461 w 150373"/>
                  <a:gd name="connsiteY50" fmla="*/ 23561 h 67503"/>
                  <a:gd name="connsiteX51" fmla="*/ 53800 w 150373"/>
                  <a:gd name="connsiteY51" fmla="*/ 18214 h 67503"/>
                  <a:gd name="connsiteX52" fmla="*/ 68837 w 150373"/>
                  <a:gd name="connsiteY52" fmla="*/ 34755 h 67503"/>
                  <a:gd name="connsiteX53" fmla="*/ 66833 w 150373"/>
                  <a:gd name="connsiteY53" fmla="*/ 41104 h 67503"/>
                  <a:gd name="connsiteX54" fmla="*/ 63324 w 150373"/>
                  <a:gd name="connsiteY54" fmla="*/ 48456 h 67503"/>
                  <a:gd name="connsiteX55" fmla="*/ 63324 w 150373"/>
                  <a:gd name="connsiteY55" fmla="*/ 48456 h 67503"/>
                  <a:gd name="connsiteX56" fmla="*/ 70508 w 150373"/>
                  <a:gd name="connsiteY56" fmla="*/ 29576 h 67503"/>
                  <a:gd name="connsiteX57" fmla="*/ 69840 w 150373"/>
                  <a:gd name="connsiteY57" fmla="*/ 31414 h 67503"/>
                  <a:gd name="connsiteX58" fmla="*/ 55638 w 150373"/>
                  <a:gd name="connsiteY58" fmla="*/ 15040 h 67503"/>
                  <a:gd name="connsiteX59" fmla="*/ 77526 w 150373"/>
                  <a:gd name="connsiteY59" fmla="*/ 3511 h 67503"/>
                  <a:gd name="connsiteX60" fmla="*/ 76189 w 150373"/>
                  <a:gd name="connsiteY60" fmla="*/ 23895 h 67503"/>
                  <a:gd name="connsiteX61" fmla="*/ 70508 w 150373"/>
                  <a:gd name="connsiteY61" fmla="*/ 29576 h 67503"/>
                  <a:gd name="connsiteX62" fmla="*/ 70508 w 150373"/>
                  <a:gd name="connsiteY62" fmla="*/ 29576 h 67503"/>
                  <a:gd name="connsiteX63" fmla="*/ 79531 w 150373"/>
                  <a:gd name="connsiteY63" fmla="*/ 23561 h 67503"/>
                  <a:gd name="connsiteX64" fmla="*/ 80867 w 150373"/>
                  <a:gd name="connsiteY64" fmla="*/ 3511 h 67503"/>
                  <a:gd name="connsiteX65" fmla="*/ 98244 w 150373"/>
                  <a:gd name="connsiteY65" fmla="*/ 10863 h 67503"/>
                  <a:gd name="connsiteX66" fmla="*/ 87049 w 150373"/>
                  <a:gd name="connsiteY66" fmla="*/ 29242 h 67503"/>
                  <a:gd name="connsiteX67" fmla="*/ 79531 w 150373"/>
                  <a:gd name="connsiteY67" fmla="*/ 23561 h 67503"/>
                  <a:gd name="connsiteX68" fmla="*/ 79531 w 150373"/>
                  <a:gd name="connsiteY68" fmla="*/ 23561 h 67503"/>
                  <a:gd name="connsiteX69" fmla="*/ 93566 w 150373"/>
                  <a:gd name="connsiteY69" fmla="*/ 47119 h 67503"/>
                  <a:gd name="connsiteX70" fmla="*/ 109438 w 150373"/>
                  <a:gd name="connsiteY70" fmla="*/ 32917 h 67503"/>
                  <a:gd name="connsiteX71" fmla="*/ 110107 w 150373"/>
                  <a:gd name="connsiteY71" fmla="*/ 35089 h 67503"/>
                  <a:gd name="connsiteX72" fmla="*/ 115954 w 150373"/>
                  <a:gd name="connsiteY72" fmla="*/ 42274 h 67503"/>
                  <a:gd name="connsiteX73" fmla="*/ 103757 w 150373"/>
                  <a:gd name="connsiteY73" fmla="*/ 58314 h 67503"/>
                  <a:gd name="connsiteX74" fmla="*/ 93566 w 150373"/>
                  <a:gd name="connsiteY74" fmla="*/ 47119 h 67503"/>
                  <a:gd name="connsiteX75" fmla="*/ 137007 w 150373"/>
                  <a:gd name="connsiteY75" fmla="*/ 64162 h 67503"/>
                  <a:gd name="connsiteX76" fmla="*/ 122805 w 150373"/>
                  <a:gd name="connsiteY76" fmla="*/ 64162 h 67503"/>
                  <a:gd name="connsiteX77" fmla="*/ 106598 w 150373"/>
                  <a:gd name="connsiteY77" fmla="*/ 59984 h 67503"/>
                  <a:gd name="connsiteX78" fmla="*/ 119463 w 150373"/>
                  <a:gd name="connsiteY78" fmla="*/ 43611 h 67503"/>
                  <a:gd name="connsiteX79" fmla="*/ 122972 w 150373"/>
                  <a:gd name="connsiteY79" fmla="*/ 44112 h 67503"/>
                  <a:gd name="connsiteX80" fmla="*/ 137007 w 150373"/>
                  <a:gd name="connsiteY80" fmla="*/ 44112 h 67503"/>
                  <a:gd name="connsiteX81" fmla="*/ 147032 w 150373"/>
                  <a:gd name="connsiteY81" fmla="*/ 54137 h 67503"/>
                  <a:gd name="connsiteX82" fmla="*/ 137007 w 150373"/>
                  <a:gd name="connsiteY82" fmla="*/ 64162 h 6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0373" h="67503">
                    <a:moveTo>
                      <a:pt x="137007" y="40770"/>
                    </a:moveTo>
                    <a:lnTo>
                      <a:pt x="122805" y="40770"/>
                    </a:lnTo>
                    <a:cubicBezTo>
                      <a:pt x="118461" y="40770"/>
                      <a:pt x="114618" y="38097"/>
                      <a:pt x="113281" y="33920"/>
                    </a:cubicBezTo>
                    <a:lnTo>
                      <a:pt x="109271" y="21890"/>
                    </a:lnTo>
                    <a:cubicBezTo>
                      <a:pt x="104927" y="8691"/>
                      <a:pt x="92730" y="-165"/>
                      <a:pt x="78862" y="2"/>
                    </a:cubicBezTo>
                    <a:lnTo>
                      <a:pt x="78695" y="2"/>
                    </a:lnTo>
                    <a:cubicBezTo>
                      <a:pt x="64828" y="2"/>
                      <a:pt x="52464" y="9025"/>
                      <a:pt x="48286" y="22224"/>
                    </a:cubicBezTo>
                    <a:lnTo>
                      <a:pt x="44611" y="33753"/>
                    </a:lnTo>
                    <a:cubicBezTo>
                      <a:pt x="43274" y="37930"/>
                      <a:pt x="39431" y="40770"/>
                      <a:pt x="35087" y="40770"/>
                    </a:cubicBezTo>
                    <a:lnTo>
                      <a:pt x="13367" y="40770"/>
                    </a:lnTo>
                    <a:cubicBezTo>
                      <a:pt x="6015" y="40770"/>
                      <a:pt x="0" y="46785"/>
                      <a:pt x="0" y="54137"/>
                    </a:cubicBezTo>
                    <a:cubicBezTo>
                      <a:pt x="0" y="61488"/>
                      <a:pt x="6015" y="67503"/>
                      <a:pt x="13367" y="67503"/>
                    </a:cubicBezTo>
                    <a:lnTo>
                      <a:pt x="35087" y="67503"/>
                    </a:lnTo>
                    <a:cubicBezTo>
                      <a:pt x="51127" y="67503"/>
                      <a:pt x="65162" y="57144"/>
                      <a:pt x="70007" y="41940"/>
                    </a:cubicBezTo>
                    <a:lnTo>
                      <a:pt x="73683" y="30411"/>
                    </a:lnTo>
                    <a:cubicBezTo>
                      <a:pt x="74351" y="28072"/>
                      <a:pt x="76356" y="26568"/>
                      <a:pt x="78695" y="26735"/>
                    </a:cubicBezTo>
                    <a:lnTo>
                      <a:pt x="78695" y="26735"/>
                    </a:lnTo>
                    <a:cubicBezTo>
                      <a:pt x="81034" y="26568"/>
                      <a:pt x="83206" y="28072"/>
                      <a:pt x="83875" y="30411"/>
                    </a:cubicBezTo>
                    <a:lnTo>
                      <a:pt x="87885" y="42441"/>
                    </a:lnTo>
                    <a:cubicBezTo>
                      <a:pt x="92897" y="57478"/>
                      <a:pt x="106932" y="67503"/>
                      <a:pt x="122805" y="67503"/>
                    </a:cubicBezTo>
                    <a:lnTo>
                      <a:pt x="137007" y="67503"/>
                    </a:lnTo>
                    <a:cubicBezTo>
                      <a:pt x="144358" y="67503"/>
                      <a:pt x="150373" y="61488"/>
                      <a:pt x="150373" y="54137"/>
                    </a:cubicBezTo>
                    <a:cubicBezTo>
                      <a:pt x="150373" y="46785"/>
                      <a:pt x="144358" y="40770"/>
                      <a:pt x="137007" y="40770"/>
                    </a:cubicBezTo>
                    <a:close/>
                    <a:moveTo>
                      <a:pt x="108269" y="29576"/>
                    </a:moveTo>
                    <a:cubicBezTo>
                      <a:pt x="102254" y="33419"/>
                      <a:pt x="96740" y="38264"/>
                      <a:pt x="91895" y="43611"/>
                    </a:cubicBezTo>
                    <a:cubicBezTo>
                      <a:pt x="91561" y="42942"/>
                      <a:pt x="91226" y="42107"/>
                      <a:pt x="91059" y="41438"/>
                    </a:cubicBezTo>
                    <a:lnTo>
                      <a:pt x="88553" y="34254"/>
                    </a:lnTo>
                    <a:cubicBezTo>
                      <a:pt x="91226" y="27571"/>
                      <a:pt x="95236" y="18883"/>
                      <a:pt x="100583" y="13536"/>
                    </a:cubicBezTo>
                    <a:cubicBezTo>
                      <a:pt x="102922" y="16376"/>
                      <a:pt x="104760" y="19718"/>
                      <a:pt x="106097" y="23227"/>
                    </a:cubicBezTo>
                    <a:lnTo>
                      <a:pt x="108269" y="29576"/>
                    </a:lnTo>
                    <a:close/>
                    <a:moveTo>
                      <a:pt x="3342" y="54137"/>
                    </a:moveTo>
                    <a:cubicBezTo>
                      <a:pt x="3342" y="48623"/>
                      <a:pt x="7853" y="44112"/>
                      <a:pt x="13367" y="44112"/>
                    </a:cubicBezTo>
                    <a:lnTo>
                      <a:pt x="19381" y="44112"/>
                    </a:lnTo>
                    <a:cubicBezTo>
                      <a:pt x="18212" y="50795"/>
                      <a:pt x="18546" y="57645"/>
                      <a:pt x="20050" y="64162"/>
                    </a:cubicBezTo>
                    <a:lnTo>
                      <a:pt x="13367" y="64162"/>
                    </a:lnTo>
                    <a:cubicBezTo>
                      <a:pt x="7853" y="64162"/>
                      <a:pt x="3342" y="59817"/>
                      <a:pt x="3342" y="54137"/>
                    </a:cubicBezTo>
                    <a:close/>
                    <a:moveTo>
                      <a:pt x="23558" y="64162"/>
                    </a:moveTo>
                    <a:cubicBezTo>
                      <a:pt x="21888" y="57645"/>
                      <a:pt x="21721" y="50795"/>
                      <a:pt x="22890" y="44112"/>
                    </a:cubicBezTo>
                    <a:lnTo>
                      <a:pt x="32915" y="44112"/>
                    </a:lnTo>
                    <a:cubicBezTo>
                      <a:pt x="35087" y="51129"/>
                      <a:pt x="38596" y="57645"/>
                      <a:pt x="43441" y="63159"/>
                    </a:cubicBezTo>
                    <a:cubicBezTo>
                      <a:pt x="40768" y="63827"/>
                      <a:pt x="37927" y="64162"/>
                      <a:pt x="35087" y="64162"/>
                    </a:cubicBezTo>
                    <a:lnTo>
                      <a:pt x="23558" y="64162"/>
                    </a:lnTo>
                    <a:close/>
                    <a:moveTo>
                      <a:pt x="46950" y="61989"/>
                    </a:moveTo>
                    <a:cubicBezTo>
                      <a:pt x="42272" y="56810"/>
                      <a:pt x="38596" y="50628"/>
                      <a:pt x="36424" y="43945"/>
                    </a:cubicBezTo>
                    <a:cubicBezTo>
                      <a:pt x="40935" y="43443"/>
                      <a:pt x="44778" y="40937"/>
                      <a:pt x="46950" y="36927"/>
                    </a:cubicBezTo>
                    <a:cubicBezTo>
                      <a:pt x="52631" y="45114"/>
                      <a:pt x="56641" y="48623"/>
                      <a:pt x="61653" y="51129"/>
                    </a:cubicBezTo>
                    <a:cubicBezTo>
                      <a:pt x="57643" y="56142"/>
                      <a:pt x="52631" y="59817"/>
                      <a:pt x="46950" y="61989"/>
                    </a:cubicBezTo>
                    <a:lnTo>
                      <a:pt x="46950" y="61989"/>
                    </a:lnTo>
                    <a:close/>
                    <a:moveTo>
                      <a:pt x="63324" y="48456"/>
                    </a:moveTo>
                    <a:cubicBezTo>
                      <a:pt x="58980" y="46451"/>
                      <a:pt x="54803" y="43443"/>
                      <a:pt x="48286" y="33251"/>
                    </a:cubicBezTo>
                    <a:lnTo>
                      <a:pt x="51461" y="23561"/>
                    </a:lnTo>
                    <a:cubicBezTo>
                      <a:pt x="52129" y="21723"/>
                      <a:pt x="52798" y="20052"/>
                      <a:pt x="53800" y="18214"/>
                    </a:cubicBezTo>
                    <a:cubicBezTo>
                      <a:pt x="59314" y="26234"/>
                      <a:pt x="64326" y="31748"/>
                      <a:pt x="68837" y="34755"/>
                    </a:cubicBezTo>
                    <a:lnTo>
                      <a:pt x="66833" y="41104"/>
                    </a:lnTo>
                    <a:cubicBezTo>
                      <a:pt x="65997" y="43611"/>
                      <a:pt x="64828" y="46117"/>
                      <a:pt x="63324" y="48456"/>
                    </a:cubicBezTo>
                    <a:lnTo>
                      <a:pt x="63324" y="48456"/>
                    </a:lnTo>
                    <a:close/>
                    <a:moveTo>
                      <a:pt x="70508" y="29576"/>
                    </a:moveTo>
                    <a:lnTo>
                      <a:pt x="69840" y="31414"/>
                    </a:lnTo>
                    <a:cubicBezTo>
                      <a:pt x="65663" y="28239"/>
                      <a:pt x="60818" y="22725"/>
                      <a:pt x="55638" y="15040"/>
                    </a:cubicBezTo>
                    <a:cubicBezTo>
                      <a:pt x="60818" y="8022"/>
                      <a:pt x="68837" y="3678"/>
                      <a:pt x="77526" y="3511"/>
                    </a:cubicBezTo>
                    <a:cubicBezTo>
                      <a:pt x="76189" y="10194"/>
                      <a:pt x="75855" y="17045"/>
                      <a:pt x="76189" y="23895"/>
                    </a:cubicBezTo>
                    <a:cubicBezTo>
                      <a:pt x="73516" y="24730"/>
                      <a:pt x="71344" y="26902"/>
                      <a:pt x="70508" y="29576"/>
                    </a:cubicBezTo>
                    <a:lnTo>
                      <a:pt x="70508" y="29576"/>
                    </a:lnTo>
                    <a:close/>
                    <a:moveTo>
                      <a:pt x="79531" y="23561"/>
                    </a:moveTo>
                    <a:cubicBezTo>
                      <a:pt x="79197" y="16878"/>
                      <a:pt x="79531" y="10194"/>
                      <a:pt x="80867" y="3511"/>
                    </a:cubicBezTo>
                    <a:cubicBezTo>
                      <a:pt x="87383" y="4012"/>
                      <a:pt x="93398" y="6518"/>
                      <a:pt x="98244" y="10863"/>
                    </a:cubicBezTo>
                    <a:cubicBezTo>
                      <a:pt x="93566" y="15708"/>
                      <a:pt x="89723" y="22892"/>
                      <a:pt x="87049" y="29242"/>
                    </a:cubicBezTo>
                    <a:cubicBezTo>
                      <a:pt x="86047" y="26067"/>
                      <a:pt x="83039" y="23895"/>
                      <a:pt x="79531" y="23561"/>
                    </a:cubicBezTo>
                    <a:lnTo>
                      <a:pt x="79531" y="23561"/>
                    </a:lnTo>
                    <a:close/>
                    <a:moveTo>
                      <a:pt x="93566" y="47119"/>
                    </a:moveTo>
                    <a:cubicBezTo>
                      <a:pt x="98077" y="41606"/>
                      <a:pt x="103423" y="36760"/>
                      <a:pt x="109438" y="32917"/>
                    </a:cubicBezTo>
                    <a:lnTo>
                      <a:pt x="110107" y="35089"/>
                    </a:lnTo>
                    <a:cubicBezTo>
                      <a:pt x="111109" y="38097"/>
                      <a:pt x="113114" y="40603"/>
                      <a:pt x="115954" y="42274"/>
                    </a:cubicBezTo>
                    <a:cubicBezTo>
                      <a:pt x="110942" y="46785"/>
                      <a:pt x="106765" y="52299"/>
                      <a:pt x="103757" y="58314"/>
                    </a:cubicBezTo>
                    <a:cubicBezTo>
                      <a:pt x="99580" y="55306"/>
                      <a:pt x="96072" y="51463"/>
                      <a:pt x="93566" y="47119"/>
                    </a:cubicBezTo>
                    <a:close/>
                    <a:moveTo>
                      <a:pt x="137007" y="64162"/>
                    </a:moveTo>
                    <a:lnTo>
                      <a:pt x="122805" y="64162"/>
                    </a:lnTo>
                    <a:cubicBezTo>
                      <a:pt x="117124" y="64162"/>
                      <a:pt x="111610" y="62658"/>
                      <a:pt x="106598" y="59984"/>
                    </a:cubicBezTo>
                    <a:cubicBezTo>
                      <a:pt x="109605" y="53802"/>
                      <a:pt x="114117" y="48122"/>
                      <a:pt x="119463" y="43611"/>
                    </a:cubicBezTo>
                    <a:cubicBezTo>
                      <a:pt x="120633" y="43945"/>
                      <a:pt x="121802" y="44112"/>
                      <a:pt x="122972" y="44112"/>
                    </a:cubicBezTo>
                    <a:lnTo>
                      <a:pt x="137007" y="44112"/>
                    </a:lnTo>
                    <a:cubicBezTo>
                      <a:pt x="142520" y="44112"/>
                      <a:pt x="147032" y="48623"/>
                      <a:pt x="147032" y="54137"/>
                    </a:cubicBezTo>
                    <a:cubicBezTo>
                      <a:pt x="147032" y="59650"/>
                      <a:pt x="142520" y="64162"/>
                      <a:pt x="137007" y="64162"/>
                    </a:cubicBezTo>
                    <a:close/>
                  </a:path>
                </a:pathLst>
              </a:custGeom>
              <a:grpFill/>
              <a:ln w="1588" cap="flat">
                <a:noFill/>
                <a:prstDash val="solid"/>
                <a:miter/>
              </a:ln>
            </p:spPr>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AU" sz="1013"/>
              </a:p>
            </p:txBody>
          </p:sp>
          <p:sp>
            <p:nvSpPr>
              <p:cNvPr id="53" name="Graphic 37" descr="Worm outline">
                <a:extLst>
                  <a:ext uri="{FF2B5EF4-FFF2-40B4-BE49-F238E27FC236}">
                    <a16:creationId xmlns:a16="http://schemas.microsoft.com/office/drawing/2014/main" id="{8AF4151B-CBF9-423D-8E1B-4993B7BA1E3B}"/>
                  </a:ext>
                </a:extLst>
              </p:cNvPr>
              <p:cNvSpPr/>
              <p:nvPr/>
            </p:nvSpPr>
            <p:spPr>
              <a:xfrm>
                <a:off x="1920260" y="2548840"/>
                <a:ext cx="121325" cy="54463"/>
              </a:xfrm>
              <a:custGeom>
                <a:avLst/>
                <a:gdLst>
                  <a:gd name="connsiteX0" fmla="*/ 137007 w 150373"/>
                  <a:gd name="connsiteY0" fmla="*/ 40770 h 67503"/>
                  <a:gd name="connsiteX1" fmla="*/ 122805 w 150373"/>
                  <a:gd name="connsiteY1" fmla="*/ 40770 h 67503"/>
                  <a:gd name="connsiteX2" fmla="*/ 113281 w 150373"/>
                  <a:gd name="connsiteY2" fmla="*/ 33920 h 67503"/>
                  <a:gd name="connsiteX3" fmla="*/ 109271 w 150373"/>
                  <a:gd name="connsiteY3" fmla="*/ 21890 h 67503"/>
                  <a:gd name="connsiteX4" fmla="*/ 78862 w 150373"/>
                  <a:gd name="connsiteY4" fmla="*/ 2 h 67503"/>
                  <a:gd name="connsiteX5" fmla="*/ 78695 w 150373"/>
                  <a:gd name="connsiteY5" fmla="*/ 2 h 67503"/>
                  <a:gd name="connsiteX6" fmla="*/ 48286 w 150373"/>
                  <a:gd name="connsiteY6" fmla="*/ 22224 h 67503"/>
                  <a:gd name="connsiteX7" fmla="*/ 44611 w 150373"/>
                  <a:gd name="connsiteY7" fmla="*/ 33753 h 67503"/>
                  <a:gd name="connsiteX8" fmla="*/ 35087 w 150373"/>
                  <a:gd name="connsiteY8" fmla="*/ 40770 h 67503"/>
                  <a:gd name="connsiteX9" fmla="*/ 13367 w 150373"/>
                  <a:gd name="connsiteY9" fmla="*/ 40770 h 67503"/>
                  <a:gd name="connsiteX10" fmla="*/ 0 w 150373"/>
                  <a:gd name="connsiteY10" fmla="*/ 54137 h 67503"/>
                  <a:gd name="connsiteX11" fmla="*/ 13367 w 150373"/>
                  <a:gd name="connsiteY11" fmla="*/ 67503 h 67503"/>
                  <a:gd name="connsiteX12" fmla="*/ 35087 w 150373"/>
                  <a:gd name="connsiteY12" fmla="*/ 67503 h 67503"/>
                  <a:gd name="connsiteX13" fmla="*/ 70007 w 150373"/>
                  <a:gd name="connsiteY13" fmla="*/ 41940 h 67503"/>
                  <a:gd name="connsiteX14" fmla="*/ 73683 w 150373"/>
                  <a:gd name="connsiteY14" fmla="*/ 30411 h 67503"/>
                  <a:gd name="connsiteX15" fmla="*/ 78695 w 150373"/>
                  <a:gd name="connsiteY15" fmla="*/ 26735 h 67503"/>
                  <a:gd name="connsiteX16" fmla="*/ 78695 w 150373"/>
                  <a:gd name="connsiteY16" fmla="*/ 26735 h 67503"/>
                  <a:gd name="connsiteX17" fmla="*/ 83875 w 150373"/>
                  <a:gd name="connsiteY17" fmla="*/ 30411 h 67503"/>
                  <a:gd name="connsiteX18" fmla="*/ 87885 w 150373"/>
                  <a:gd name="connsiteY18" fmla="*/ 42441 h 67503"/>
                  <a:gd name="connsiteX19" fmla="*/ 122805 w 150373"/>
                  <a:gd name="connsiteY19" fmla="*/ 67503 h 67503"/>
                  <a:gd name="connsiteX20" fmla="*/ 137007 w 150373"/>
                  <a:gd name="connsiteY20" fmla="*/ 67503 h 67503"/>
                  <a:gd name="connsiteX21" fmla="*/ 150373 w 150373"/>
                  <a:gd name="connsiteY21" fmla="*/ 54137 h 67503"/>
                  <a:gd name="connsiteX22" fmla="*/ 137007 w 150373"/>
                  <a:gd name="connsiteY22" fmla="*/ 40770 h 67503"/>
                  <a:gd name="connsiteX23" fmla="*/ 108269 w 150373"/>
                  <a:gd name="connsiteY23" fmla="*/ 29576 h 67503"/>
                  <a:gd name="connsiteX24" fmla="*/ 91895 w 150373"/>
                  <a:gd name="connsiteY24" fmla="*/ 43611 h 67503"/>
                  <a:gd name="connsiteX25" fmla="*/ 91059 w 150373"/>
                  <a:gd name="connsiteY25" fmla="*/ 41438 h 67503"/>
                  <a:gd name="connsiteX26" fmla="*/ 88553 w 150373"/>
                  <a:gd name="connsiteY26" fmla="*/ 34254 h 67503"/>
                  <a:gd name="connsiteX27" fmla="*/ 100583 w 150373"/>
                  <a:gd name="connsiteY27" fmla="*/ 13536 h 67503"/>
                  <a:gd name="connsiteX28" fmla="*/ 106097 w 150373"/>
                  <a:gd name="connsiteY28" fmla="*/ 23227 h 67503"/>
                  <a:gd name="connsiteX29" fmla="*/ 108269 w 150373"/>
                  <a:gd name="connsiteY29" fmla="*/ 29576 h 67503"/>
                  <a:gd name="connsiteX30" fmla="*/ 3342 w 150373"/>
                  <a:gd name="connsiteY30" fmla="*/ 54137 h 67503"/>
                  <a:gd name="connsiteX31" fmla="*/ 13367 w 150373"/>
                  <a:gd name="connsiteY31" fmla="*/ 44112 h 67503"/>
                  <a:gd name="connsiteX32" fmla="*/ 19381 w 150373"/>
                  <a:gd name="connsiteY32" fmla="*/ 44112 h 67503"/>
                  <a:gd name="connsiteX33" fmla="*/ 20050 w 150373"/>
                  <a:gd name="connsiteY33" fmla="*/ 64162 h 67503"/>
                  <a:gd name="connsiteX34" fmla="*/ 13367 w 150373"/>
                  <a:gd name="connsiteY34" fmla="*/ 64162 h 67503"/>
                  <a:gd name="connsiteX35" fmla="*/ 3342 w 150373"/>
                  <a:gd name="connsiteY35" fmla="*/ 54137 h 67503"/>
                  <a:gd name="connsiteX36" fmla="*/ 23558 w 150373"/>
                  <a:gd name="connsiteY36" fmla="*/ 64162 h 67503"/>
                  <a:gd name="connsiteX37" fmla="*/ 22890 w 150373"/>
                  <a:gd name="connsiteY37" fmla="*/ 44112 h 67503"/>
                  <a:gd name="connsiteX38" fmla="*/ 32915 w 150373"/>
                  <a:gd name="connsiteY38" fmla="*/ 44112 h 67503"/>
                  <a:gd name="connsiteX39" fmla="*/ 43441 w 150373"/>
                  <a:gd name="connsiteY39" fmla="*/ 63159 h 67503"/>
                  <a:gd name="connsiteX40" fmla="*/ 35087 w 150373"/>
                  <a:gd name="connsiteY40" fmla="*/ 64162 h 67503"/>
                  <a:gd name="connsiteX41" fmla="*/ 23558 w 150373"/>
                  <a:gd name="connsiteY41" fmla="*/ 64162 h 67503"/>
                  <a:gd name="connsiteX42" fmla="*/ 46950 w 150373"/>
                  <a:gd name="connsiteY42" fmla="*/ 61989 h 67503"/>
                  <a:gd name="connsiteX43" fmla="*/ 36424 w 150373"/>
                  <a:gd name="connsiteY43" fmla="*/ 43945 h 67503"/>
                  <a:gd name="connsiteX44" fmla="*/ 46950 w 150373"/>
                  <a:gd name="connsiteY44" fmla="*/ 36927 h 67503"/>
                  <a:gd name="connsiteX45" fmla="*/ 61653 w 150373"/>
                  <a:gd name="connsiteY45" fmla="*/ 51129 h 67503"/>
                  <a:gd name="connsiteX46" fmla="*/ 46950 w 150373"/>
                  <a:gd name="connsiteY46" fmla="*/ 61989 h 67503"/>
                  <a:gd name="connsiteX47" fmla="*/ 46950 w 150373"/>
                  <a:gd name="connsiteY47" fmla="*/ 61989 h 67503"/>
                  <a:gd name="connsiteX48" fmla="*/ 63324 w 150373"/>
                  <a:gd name="connsiteY48" fmla="*/ 48456 h 67503"/>
                  <a:gd name="connsiteX49" fmla="*/ 48286 w 150373"/>
                  <a:gd name="connsiteY49" fmla="*/ 33251 h 67503"/>
                  <a:gd name="connsiteX50" fmla="*/ 51461 w 150373"/>
                  <a:gd name="connsiteY50" fmla="*/ 23561 h 67503"/>
                  <a:gd name="connsiteX51" fmla="*/ 53800 w 150373"/>
                  <a:gd name="connsiteY51" fmla="*/ 18214 h 67503"/>
                  <a:gd name="connsiteX52" fmla="*/ 68837 w 150373"/>
                  <a:gd name="connsiteY52" fmla="*/ 34755 h 67503"/>
                  <a:gd name="connsiteX53" fmla="*/ 66833 w 150373"/>
                  <a:gd name="connsiteY53" fmla="*/ 41104 h 67503"/>
                  <a:gd name="connsiteX54" fmla="*/ 63324 w 150373"/>
                  <a:gd name="connsiteY54" fmla="*/ 48456 h 67503"/>
                  <a:gd name="connsiteX55" fmla="*/ 63324 w 150373"/>
                  <a:gd name="connsiteY55" fmla="*/ 48456 h 67503"/>
                  <a:gd name="connsiteX56" fmla="*/ 70508 w 150373"/>
                  <a:gd name="connsiteY56" fmla="*/ 29576 h 67503"/>
                  <a:gd name="connsiteX57" fmla="*/ 69840 w 150373"/>
                  <a:gd name="connsiteY57" fmla="*/ 31414 h 67503"/>
                  <a:gd name="connsiteX58" fmla="*/ 55638 w 150373"/>
                  <a:gd name="connsiteY58" fmla="*/ 15040 h 67503"/>
                  <a:gd name="connsiteX59" fmla="*/ 77526 w 150373"/>
                  <a:gd name="connsiteY59" fmla="*/ 3511 h 67503"/>
                  <a:gd name="connsiteX60" fmla="*/ 76189 w 150373"/>
                  <a:gd name="connsiteY60" fmla="*/ 23895 h 67503"/>
                  <a:gd name="connsiteX61" fmla="*/ 70508 w 150373"/>
                  <a:gd name="connsiteY61" fmla="*/ 29576 h 67503"/>
                  <a:gd name="connsiteX62" fmla="*/ 70508 w 150373"/>
                  <a:gd name="connsiteY62" fmla="*/ 29576 h 67503"/>
                  <a:gd name="connsiteX63" fmla="*/ 79531 w 150373"/>
                  <a:gd name="connsiteY63" fmla="*/ 23561 h 67503"/>
                  <a:gd name="connsiteX64" fmla="*/ 80867 w 150373"/>
                  <a:gd name="connsiteY64" fmla="*/ 3511 h 67503"/>
                  <a:gd name="connsiteX65" fmla="*/ 98244 w 150373"/>
                  <a:gd name="connsiteY65" fmla="*/ 10863 h 67503"/>
                  <a:gd name="connsiteX66" fmla="*/ 87049 w 150373"/>
                  <a:gd name="connsiteY66" fmla="*/ 29242 h 67503"/>
                  <a:gd name="connsiteX67" fmla="*/ 79531 w 150373"/>
                  <a:gd name="connsiteY67" fmla="*/ 23561 h 67503"/>
                  <a:gd name="connsiteX68" fmla="*/ 79531 w 150373"/>
                  <a:gd name="connsiteY68" fmla="*/ 23561 h 67503"/>
                  <a:gd name="connsiteX69" fmla="*/ 93566 w 150373"/>
                  <a:gd name="connsiteY69" fmla="*/ 47119 h 67503"/>
                  <a:gd name="connsiteX70" fmla="*/ 109438 w 150373"/>
                  <a:gd name="connsiteY70" fmla="*/ 32917 h 67503"/>
                  <a:gd name="connsiteX71" fmla="*/ 110107 w 150373"/>
                  <a:gd name="connsiteY71" fmla="*/ 35089 h 67503"/>
                  <a:gd name="connsiteX72" fmla="*/ 115954 w 150373"/>
                  <a:gd name="connsiteY72" fmla="*/ 42274 h 67503"/>
                  <a:gd name="connsiteX73" fmla="*/ 103757 w 150373"/>
                  <a:gd name="connsiteY73" fmla="*/ 58314 h 67503"/>
                  <a:gd name="connsiteX74" fmla="*/ 93566 w 150373"/>
                  <a:gd name="connsiteY74" fmla="*/ 47119 h 67503"/>
                  <a:gd name="connsiteX75" fmla="*/ 137007 w 150373"/>
                  <a:gd name="connsiteY75" fmla="*/ 64162 h 67503"/>
                  <a:gd name="connsiteX76" fmla="*/ 122805 w 150373"/>
                  <a:gd name="connsiteY76" fmla="*/ 64162 h 67503"/>
                  <a:gd name="connsiteX77" fmla="*/ 106598 w 150373"/>
                  <a:gd name="connsiteY77" fmla="*/ 59984 h 67503"/>
                  <a:gd name="connsiteX78" fmla="*/ 119463 w 150373"/>
                  <a:gd name="connsiteY78" fmla="*/ 43611 h 67503"/>
                  <a:gd name="connsiteX79" fmla="*/ 122972 w 150373"/>
                  <a:gd name="connsiteY79" fmla="*/ 44112 h 67503"/>
                  <a:gd name="connsiteX80" fmla="*/ 137007 w 150373"/>
                  <a:gd name="connsiteY80" fmla="*/ 44112 h 67503"/>
                  <a:gd name="connsiteX81" fmla="*/ 147032 w 150373"/>
                  <a:gd name="connsiteY81" fmla="*/ 54137 h 67503"/>
                  <a:gd name="connsiteX82" fmla="*/ 137007 w 150373"/>
                  <a:gd name="connsiteY82" fmla="*/ 64162 h 6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0373" h="67503">
                    <a:moveTo>
                      <a:pt x="137007" y="40770"/>
                    </a:moveTo>
                    <a:lnTo>
                      <a:pt x="122805" y="40770"/>
                    </a:lnTo>
                    <a:cubicBezTo>
                      <a:pt x="118461" y="40770"/>
                      <a:pt x="114618" y="38097"/>
                      <a:pt x="113281" y="33920"/>
                    </a:cubicBezTo>
                    <a:lnTo>
                      <a:pt x="109271" y="21890"/>
                    </a:lnTo>
                    <a:cubicBezTo>
                      <a:pt x="104927" y="8691"/>
                      <a:pt x="92730" y="-165"/>
                      <a:pt x="78862" y="2"/>
                    </a:cubicBezTo>
                    <a:lnTo>
                      <a:pt x="78695" y="2"/>
                    </a:lnTo>
                    <a:cubicBezTo>
                      <a:pt x="64828" y="2"/>
                      <a:pt x="52464" y="9025"/>
                      <a:pt x="48286" y="22224"/>
                    </a:cubicBezTo>
                    <a:lnTo>
                      <a:pt x="44611" y="33753"/>
                    </a:lnTo>
                    <a:cubicBezTo>
                      <a:pt x="43274" y="37930"/>
                      <a:pt x="39431" y="40770"/>
                      <a:pt x="35087" y="40770"/>
                    </a:cubicBezTo>
                    <a:lnTo>
                      <a:pt x="13367" y="40770"/>
                    </a:lnTo>
                    <a:cubicBezTo>
                      <a:pt x="6015" y="40770"/>
                      <a:pt x="0" y="46785"/>
                      <a:pt x="0" y="54137"/>
                    </a:cubicBezTo>
                    <a:cubicBezTo>
                      <a:pt x="0" y="61488"/>
                      <a:pt x="6015" y="67503"/>
                      <a:pt x="13367" y="67503"/>
                    </a:cubicBezTo>
                    <a:lnTo>
                      <a:pt x="35087" y="67503"/>
                    </a:lnTo>
                    <a:cubicBezTo>
                      <a:pt x="51127" y="67503"/>
                      <a:pt x="65162" y="57144"/>
                      <a:pt x="70007" y="41940"/>
                    </a:cubicBezTo>
                    <a:lnTo>
                      <a:pt x="73683" y="30411"/>
                    </a:lnTo>
                    <a:cubicBezTo>
                      <a:pt x="74351" y="28072"/>
                      <a:pt x="76356" y="26568"/>
                      <a:pt x="78695" y="26735"/>
                    </a:cubicBezTo>
                    <a:lnTo>
                      <a:pt x="78695" y="26735"/>
                    </a:lnTo>
                    <a:cubicBezTo>
                      <a:pt x="81034" y="26568"/>
                      <a:pt x="83206" y="28072"/>
                      <a:pt x="83875" y="30411"/>
                    </a:cubicBezTo>
                    <a:lnTo>
                      <a:pt x="87885" y="42441"/>
                    </a:lnTo>
                    <a:cubicBezTo>
                      <a:pt x="92897" y="57478"/>
                      <a:pt x="106932" y="67503"/>
                      <a:pt x="122805" y="67503"/>
                    </a:cubicBezTo>
                    <a:lnTo>
                      <a:pt x="137007" y="67503"/>
                    </a:lnTo>
                    <a:cubicBezTo>
                      <a:pt x="144358" y="67503"/>
                      <a:pt x="150373" y="61488"/>
                      <a:pt x="150373" y="54137"/>
                    </a:cubicBezTo>
                    <a:cubicBezTo>
                      <a:pt x="150373" y="46785"/>
                      <a:pt x="144358" y="40770"/>
                      <a:pt x="137007" y="40770"/>
                    </a:cubicBezTo>
                    <a:close/>
                    <a:moveTo>
                      <a:pt x="108269" y="29576"/>
                    </a:moveTo>
                    <a:cubicBezTo>
                      <a:pt x="102254" y="33419"/>
                      <a:pt x="96740" y="38264"/>
                      <a:pt x="91895" y="43611"/>
                    </a:cubicBezTo>
                    <a:cubicBezTo>
                      <a:pt x="91561" y="42942"/>
                      <a:pt x="91226" y="42107"/>
                      <a:pt x="91059" y="41438"/>
                    </a:cubicBezTo>
                    <a:lnTo>
                      <a:pt x="88553" y="34254"/>
                    </a:lnTo>
                    <a:cubicBezTo>
                      <a:pt x="91226" y="27571"/>
                      <a:pt x="95236" y="18883"/>
                      <a:pt x="100583" y="13536"/>
                    </a:cubicBezTo>
                    <a:cubicBezTo>
                      <a:pt x="102922" y="16376"/>
                      <a:pt x="104760" y="19718"/>
                      <a:pt x="106097" y="23227"/>
                    </a:cubicBezTo>
                    <a:lnTo>
                      <a:pt x="108269" y="29576"/>
                    </a:lnTo>
                    <a:close/>
                    <a:moveTo>
                      <a:pt x="3342" y="54137"/>
                    </a:moveTo>
                    <a:cubicBezTo>
                      <a:pt x="3342" y="48623"/>
                      <a:pt x="7853" y="44112"/>
                      <a:pt x="13367" y="44112"/>
                    </a:cubicBezTo>
                    <a:lnTo>
                      <a:pt x="19381" y="44112"/>
                    </a:lnTo>
                    <a:cubicBezTo>
                      <a:pt x="18212" y="50795"/>
                      <a:pt x="18546" y="57645"/>
                      <a:pt x="20050" y="64162"/>
                    </a:cubicBezTo>
                    <a:lnTo>
                      <a:pt x="13367" y="64162"/>
                    </a:lnTo>
                    <a:cubicBezTo>
                      <a:pt x="7853" y="64162"/>
                      <a:pt x="3342" y="59817"/>
                      <a:pt x="3342" y="54137"/>
                    </a:cubicBezTo>
                    <a:close/>
                    <a:moveTo>
                      <a:pt x="23558" y="64162"/>
                    </a:moveTo>
                    <a:cubicBezTo>
                      <a:pt x="21888" y="57645"/>
                      <a:pt x="21721" y="50795"/>
                      <a:pt x="22890" y="44112"/>
                    </a:cubicBezTo>
                    <a:lnTo>
                      <a:pt x="32915" y="44112"/>
                    </a:lnTo>
                    <a:cubicBezTo>
                      <a:pt x="35087" y="51129"/>
                      <a:pt x="38596" y="57645"/>
                      <a:pt x="43441" y="63159"/>
                    </a:cubicBezTo>
                    <a:cubicBezTo>
                      <a:pt x="40768" y="63827"/>
                      <a:pt x="37927" y="64162"/>
                      <a:pt x="35087" y="64162"/>
                    </a:cubicBezTo>
                    <a:lnTo>
                      <a:pt x="23558" y="64162"/>
                    </a:lnTo>
                    <a:close/>
                    <a:moveTo>
                      <a:pt x="46950" y="61989"/>
                    </a:moveTo>
                    <a:cubicBezTo>
                      <a:pt x="42272" y="56810"/>
                      <a:pt x="38596" y="50628"/>
                      <a:pt x="36424" y="43945"/>
                    </a:cubicBezTo>
                    <a:cubicBezTo>
                      <a:pt x="40935" y="43443"/>
                      <a:pt x="44778" y="40937"/>
                      <a:pt x="46950" y="36927"/>
                    </a:cubicBezTo>
                    <a:cubicBezTo>
                      <a:pt x="52631" y="45114"/>
                      <a:pt x="56641" y="48623"/>
                      <a:pt x="61653" y="51129"/>
                    </a:cubicBezTo>
                    <a:cubicBezTo>
                      <a:pt x="57643" y="56142"/>
                      <a:pt x="52631" y="59817"/>
                      <a:pt x="46950" y="61989"/>
                    </a:cubicBezTo>
                    <a:lnTo>
                      <a:pt x="46950" y="61989"/>
                    </a:lnTo>
                    <a:close/>
                    <a:moveTo>
                      <a:pt x="63324" y="48456"/>
                    </a:moveTo>
                    <a:cubicBezTo>
                      <a:pt x="58980" y="46451"/>
                      <a:pt x="54803" y="43443"/>
                      <a:pt x="48286" y="33251"/>
                    </a:cubicBezTo>
                    <a:lnTo>
                      <a:pt x="51461" y="23561"/>
                    </a:lnTo>
                    <a:cubicBezTo>
                      <a:pt x="52129" y="21723"/>
                      <a:pt x="52798" y="20052"/>
                      <a:pt x="53800" y="18214"/>
                    </a:cubicBezTo>
                    <a:cubicBezTo>
                      <a:pt x="59314" y="26234"/>
                      <a:pt x="64326" y="31748"/>
                      <a:pt x="68837" y="34755"/>
                    </a:cubicBezTo>
                    <a:lnTo>
                      <a:pt x="66833" y="41104"/>
                    </a:lnTo>
                    <a:cubicBezTo>
                      <a:pt x="65997" y="43611"/>
                      <a:pt x="64828" y="46117"/>
                      <a:pt x="63324" y="48456"/>
                    </a:cubicBezTo>
                    <a:lnTo>
                      <a:pt x="63324" y="48456"/>
                    </a:lnTo>
                    <a:close/>
                    <a:moveTo>
                      <a:pt x="70508" y="29576"/>
                    </a:moveTo>
                    <a:lnTo>
                      <a:pt x="69840" y="31414"/>
                    </a:lnTo>
                    <a:cubicBezTo>
                      <a:pt x="65663" y="28239"/>
                      <a:pt x="60818" y="22725"/>
                      <a:pt x="55638" y="15040"/>
                    </a:cubicBezTo>
                    <a:cubicBezTo>
                      <a:pt x="60818" y="8022"/>
                      <a:pt x="68837" y="3678"/>
                      <a:pt x="77526" y="3511"/>
                    </a:cubicBezTo>
                    <a:cubicBezTo>
                      <a:pt x="76189" y="10194"/>
                      <a:pt x="75855" y="17045"/>
                      <a:pt x="76189" y="23895"/>
                    </a:cubicBezTo>
                    <a:cubicBezTo>
                      <a:pt x="73516" y="24730"/>
                      <a:pt x="71344" y="26902"/>
                      <a:pt x="70508" y="29576"/>
                    </a:cubicBezTo>
                    <a:lnTo>
                      <a:pt x="70508" y="29576"/>
                    </a:lnTo>
                    <a:close/>
                    <a:moveTo>
                      <a:pt x="79531" y="23561"/>
                    </a:moveTo>
                    <a:cubicBezTo>
                      <a:pt x="79197" y="16878"/>
                      <a:pt x="79531" y="10194"/>
                      <a:pt x="80867" y="3511"/>
                    </a:cubicBezTo>
                    <a:cubicBezTo>
                      <a:pt x="87383" y="4012"/>
                      <a:pt x="93398" y="6518"/>
                      <a:pt x="98244" y="10863"/>
                    </a:cubicBezTo>
                    <a:cubicBezTo>
                      <a:pt x="93566" y="15708"/>
                      <a:pt x="89723" y="22892"/>
                      <a:pt x="87049" y="29242"/>
                    </a:cubicBezTo>
                    <a:cubicBezTo>
                      <a:pt x="86047" y="26067"/>
                      <a:pt x="83039" y="23895"/>
                      <a:pt x="79531" y="23561"/>
                    </a:cubicBezTo>
                    <a:lnTo>
                      <a:pt x="79531" y="23561"/>
                    </a:lnTo>
                    <a:close/>
                    <a:moveTo>
                      <a:pt x="93566" y="47119"/>
                    </a:moveTo>
                    <a:cubicBezTo>
                      <a:pt x="98077" y="41606"/>
                      <a:pt x="103423" y="36760"/>
                      <a:pt x="109438" y="32917"/>
                    </a:cubicBezTo>
                    <a:lnTo>
                      <a:pt x="110107" y="35089"/>
                    </a:lnTo>
                    <a:cubicBezTo>
                      <a:pt x="111109" y="38097"/>
                      <a:pt x="113114" y="40603"/>
                      <a:pt x="115954" y="42274"/>
                    </a:cubicBezTo>
                    <a:cubicBezTo>
                      <a:pt x="110942" y="46785"/>
                      <a:pt x="106765" y="52299"/>
                      <a:pt x="103757" y="58314"/>
                    </a:cubicBezTo>
                    <a:cubicBezTo>
                      <a:pt x="99580" y="55306"/>
                      <a:pt x="96072" y="51463"/>
                      <a:pt x="93566" y="47119"/>
                    </a:cubicBezTo>
                    <a:close/>
                    <a:moveTo>
                      <a:pt x="137007" y="64162"/>
                    </a:moveTo>
                    <a:lnTo>
                      <a:pt x="122805" y="64162"/>
                    </a:lnTo>
                    <a:cubicBezTo>
                      <a:pt x="117124" y="64162"/>
                      <a:pt x="111610" y="62658"/>
                      <a:pt x="106598" y="59984"/>
                    </a:cubicBezTo>
                    <a:cubicBezTo>
                      <a:pt x="109605" y="53802"/>
                      <a:pt x="114117" y="48122"/>
                      <a:pt x="119463" y="43611"/>
                    </a:cubicBezTo>
                    <a:cubicBezTo>
                      <a:pt x="120633" y="43945"/>
                      <a:pt x="121802" y="44112"/>
                      <a:pt x="122972" y="44112"/>
                    </a:cubicBezTo>
                    <a:lnTo>
                      <a:pt x="137007" y="44112"/>
                    </a:lnTo>
                    <a:cubicBezTo>
                      <a:pt x="142520" y="44112"/>
                      <a:pt x="147032" y="48623"/>
                      <a:pt x="147032" y="54137"/>
                    </a:cubicBezTo>
                    <a:cubicBezTo>
                      <a:pt x="147032" y="59650"/>
                      <a:pt x="142520" y="64162"/>
                      <a:pt x="137007" y="64162"/>
                    </a:cubicBezTo>
                    <a:close/>
                  </a:path>
                </a:pathLst>
              </a:custGeom>
              <a:grpFill/>
              <a:ln w="1588" cap="flat">
                <a:noFill/>
                <a:prstDash val="solid"/>
                <a:miter/>
              </a:ln>
            </p:spPr>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AU" sz="1013"/>
              </a:p>
            </p:txBody>
          </p:sp>
          <p:sp>
            <p:nvSpPr>
              <p:cNvPr id="54" name="Graphic 38" descr="Worm outline">
                <a:extLst>
                  <a:ext uri="{FF2B5EF4-FFF2-40B4-BE49-F238E27FC236}">
                    <a16:creationId xmlns:a16="http://schemas.microsoft.com/office/drawing/2014/main" id="{719F7BA1-C8BC-4956-A5A8-639072B6645D}"/>
                  </a:ext>
                </a:extLst>
              </p:cNvPr>
              <p:cNvSpPr/>
              <p:nvPr/>
            </p:nvSpPr>
            <p:spPr>
              <a:xfrm>
                <a:off x="1856316" y="2605348"/>
                <a:ext cx="121325" cy="54463"/>
              </a:xfrm>
              <a:custGeom>
                <a:avLst/>
                <a:gdLst>
                  <a:gd name="connsiteX0" fmla="*/ 137007 w 150373"/>
                  <a:gd name="connsiteY0" fmla="*/ 40770 h 67503"/>
                  <a:gd name="connsiteX1" fmla="*/ 122805 w 150373"/>
                  <a:gd name="connsiteY1" fmla="*/ 40770 h 67503"/>
                  <a:gd name="connsiteX2" fmla="*/ 113281 w 150373"/>
                  <a:gd name="connsiteY2" fmla="*/ 33920 h 67503"/>
                  <a:gd name="connsiteX3" fmla="*/ 109271 w 150373"/>
                  <a:gd name="connsiteY3" fmla="*/ 21890 h 67503"/>
                  <a:gd name="connsiteX4" fmla="*/ 78862 w 150373"/>
                  <a:gd name="connsiteY4" fmla="*/ 2 h 67503"/>
                  <a:gd name="connsiteX5" fmla="*/ 78695 w 150373"/>
                  <a:gd name="connsiteY5" fmla="*/ 2 h 67503"/>
                  <a:gd name="connsiteX6" fmla="*/ 48286 w 150373"/>
                  <a:gd name="connsiteY6" fmla="*/ 22224 h 67503"/>
                  <a:gd name="connsiteX7" fmla="*/ 44611 w 150373"/>
                  <a:gd name="connsiteY7" fmla="*/ 33753 h 67503"/>
                  <a:gd name="connsiteX8" fmla="*/ 35087 w 150373"/>
                  <a:gd name="connsiteY8" fmla="*/ 40770 h 67503"/>
                  <a:gd name="connsiteX9" fmla="*/ 13367 w 150373"/>
                  <a:gd name="connsiteY9" fmla="*/ 40770 h 67503"/>
                  <a:gd name="connsiteX10" fmla="*/ 0 w 150373"/>
                  <a:gd name="connsiteY10" fmla="*/ 54137 h 67503"/>
                  <a:gd name="connsiteX11" fmla="*/ 13367 w 150373"/>
                  <a:gd name="connsiteY11" fmla="*/ 67503 h 67503"/>
                  <a:gd name="connsiteX12" fmla="*/ 35087 w 150373"/>
                  <a:gd name="connsiteY12" fmla="*/ 67503 h 67503"/>
                  <a:gd name="connsiteX13" fmla="*/ 70007 w 150373"/>
                  <a:gd name="connsiteY13" fmla="*/ 41940 h 67503"/>
                  <a:gd name="connsiteX14" fmla="*/ 73683 w 150373"/>
                  <a:gd name="connsiteY14" fmla="*/ 30411 h 67503"/>
                  <a:gd name="connsiteX15" fmla="*/ 78695 w 150373"/>
                  <a:gd name="connsiteY15" fmla="*/ 26735 h 67503"/>
                  <a:gd name="connsiteX16" fmla="*/ 78695 w 150373"/>
                  <a:gd name="connsiteY16" fmla="*/ 26735 h 67503"/>
                  <a:gd name="connsiteX17" fmla="*/ 83875 w 150373"/>
                  <a:gd name="connsiteY17" fmla="*/ 30411 h 67503"/>
                  <a:gd name="connsiteX18" fmla="*/ 87885 w 150373"/>
                  <a:gd name="connsiteY18" fmla="*/ 42441 h 67503"/>
                  <a:gd name="connsiteX19" fmla="*/ 122805 w 150373"/>
                  <a:gd name="connsiteY19" fmla="*/ 67503 h 67503"/>
                  <a:gd name="connsiteX20" fmla="*/ 137007 w 150373"/>
                  <a:gd name="connsiteY20" fmla="*/ 67503 h 67503"/>
                  <a:gd name="connsiteX21" fmla="*/ 150373 w 150373"/>
                  <a:gd name="connsiteY21" fmla="*/ 54137 h 67503"/>
                  <a:gd name="connsiteX22" fmla="*/ 137007 w 150373"/>
                  <a:gd name="connsiteY22" fmla="*/ 40770 h 67503"/>
                  <a:gd name="connsiteX23" fmla="*/ 108269 w 150373"/>
                  <a:gd name="connsiteY23" fmla="*/ 29576 h 67503"/>
                  <a:gd name="connsiteX24" fmla="*/ 91895 w 150373"/>
                  <a:gd name="connsiteY24" fmla="*/ 43611 h 67503"/>
                  <a:gd name="connsiteX25" fmla="*/ 91059 w 150373"/>
                  <a:gd name="connsiteY25" fmla="*/ 41438 h 67503"/>
                  <a:gd name="connsiteX26" fmla="*/ 88553 w 150373"/>
                  <a:gd name="connsiteY26" fmla="*/ 34254 h 67503"/>
                  <a:gd name="connsiteX27" fmla="*/ 100583 w 150373"/>
                  <a:gd name="connsiteY27" fmla="*/ 13536 h 67503"/>
                  <a:gd name="connsiteX28" fmla="*/ 106097 w 150373"/>
                  <a:gd name="connsiteY28" fmla="*/ 23227 h 67503"/>
                  <a:gd name="connsiteX29" fmla="*/ 108269 w 150373"/>
                  <a:gd name="connsiteY29" fmla="*/ 29576 h 67503"/>
                  <a:gd name="connsiteX30" fmla="*/ 3342 w 150373"/>
                  <a:gd name="connsiteY30" fmla="*/ 54137 h 67503"/>
                  <a:gd name="connsiteX31" fmla="*/ 13367 w 150373"/>
                  <a:gd name="connsiteY31" fmla="*/ 44112 h 67503"/>
                  <a:gd name="connsiteX32" fmla="*/ 19381 w 150373"/>
                  <a:gd name="connsiteY32" fmla="*/ 44112 h 67503"/>
                  <a:gd name="connsiteX33" fmla="*/ 20050 w 150373"/>
                  <a:gd name="connsiteY33" fmla="*/ 64162 h 67503"/>
                  <a:gd name="connsiteX34" fmla="*/ 13367 w 150373"/>
                  <a:gd name="connsiteY34" fmla="*/ 64162 h 67503"/>
                  <a:gd name="connsiteX35" fmla="*/ 3342 w 150373"/>
                  <a:gd name="connsiteY35" fmla="*/ 54137 h 67503"/>
                  <a:gd name="connsiteX36" fmla="*/ 23558 w 150373"/>
                  <a:gd name="connsiteY36" fmla="*/ 64162 h 67503"/>
                  <a:gd name="connsiteX37" fmla="*/ 22890 w 150373"/>
                  <a:gd name="connsiteY37" fmla="*/ 44112 h 67503"/>
                  <a:gd name="connsiteX38" fmla="*/ 32915 w 150373"/>
                  <a:gd name="connsiteY38" fmla="*/ 44112 h 67503"/>
                  <a:gd name="connsiteX39" fmla="*/ 43441 w 150373"/>
                  <a:gd name="connsiteY39" fmla="*/ 63159 h 67503"/>
                  <a:gd name="connsiteX40" fmla="*/ 35087 w 150373"/>
                  <a:gd name="connsiteY40" fmla="*/ 64162 h 67503"/>
                  <a:gd name="connsiteX41" fmla="*/ 23558 w 150373"/>
                  <a:gd name="connsiteY41" fmla="*/ 64162 h 67503"/>
                  <a:gd name="connsiteX42" fmla="*/ 46950 w 150373"/>
                  <a:gd name="connsiteY42" fmla="*/ 61989 h 67503"/>
                  <a:gd name="connsiteX43" fmla="*/ 36424 w 150373"/>
                  <a:gd name="connsiteY43" fmla="*/ 43945 h 67503"/>
                  <a:gd name="connsiteX44" fmla="*/ 46950 w 150373"/>
                  <a:gd name="connsiteY44" fmla="*/ 36927 h 67503"/>
                  <a:gd name="connsiteX45" fmla="*/ 61653 w 150373"/>
                  <a:gd name="connsiteY45" fmla="*/ 51129 h 67503"/>
                  <a:gd name="connsiteX46" fmla="*/ 46950 w 150373"/>
                  <a:gd name="connsiteY46" fmla="*/ 61989 h 67503"/>
                  <a:gd name="connsiteX47" fmla="*/ 46950 w 150373"/>
                  <a:gd name="connsiteY47" fmla="*/ 61989 h 67503"/>
                  <a:gd name="connsiteX48" fmla="*/ 63324 w 150373"/>
                  <a:gd name="connsiteY48" fmla="*/ 48456 h 67503"/>
                  <a:gd name="connsiteX49" fmla="*/ 48286 w 150373"/>
                  <a:gd name="connsiteY49" fmla="*/ 33251 h 67503"/>
                  <a:gd name="connsiteX50" fmla="*/ 51461 w 150373"/>
                  <a:gd name="connsiteY50" fmla="*/ 23561 h 67503"/>
                  <a:gd name="connsiteX51" fmla="*/ 53800 w 150373"/>
                  <a:gd name="connsiteY51" fmla="*/ 18214 h 67503"/>
                  <a:gd name="connsiteX52" fmla="*/ 68837 w 150373"/>
                  <a:gd name="connsiteY52" fmla="*/ 34755 h 67503"/>
                  <a:gd name="connsiteX53" fmla="*/ 66833 w 150373"/>
                  <a:gd name="connsiteY53" fmla="*/ 41104 h 67503"/>
                  <a:gd name="connsiteX54" fmla="*/ 63324 w 150373"/>
                  <a:gd name="connsiteY54" fmla="*/ 48456 h 67503"/>
                  <a:gd name="connsiteX55" fmla="*/ 63324 w 150373"/>
                  <a:gd name="connsiteY55" fmla="*/ 48456 h 67503"/>
                  <a:gd name="connsiteX56" fmla="*/ 70508 w 150373"/>
                  <a:gd name="connsiteY56" fmla="*/ 29576 h 67503"/>
                  <a:gd name="connsiteX57" fmla="*/ 69840 w 150373"/>
                  <a:gd name="connsiteY57" fmla="*/ 31414 h 67503"/>
                  <a:gd name="connsiteX58" fmla="*/ 55638 w 150373"/>
                  <a:gd name="connsiteY58" fmla="*/ 15040 h 67503"/>
                  <a:gd name="connsiteX59" fmla="*/ 77526 w 150373"/>
                  <a:gd name="connsiteY59" fmla="*/ 3511 h 67503"/>
                  <a:gd name="connsiteX60" fmla="*/ 76189 w 150373"/>
                  <a:gd name="connsiteY60" fmla="*/ 23895 h 67503"/>
                  <a:gd name="connsiteX61" fmla="*/ 70508 w 150373"/>
                  <a:gd name="connsiteY61" fmla="*/ 29576 h 67503"/>
                  <a:gd name="connsiteX62" fmla="*/ 70508 w 150373"/>
                  <a:gd name="connsiteY62" fmla="*/ 29576 h 67503"/>
                  <a:gd name="connsiteX63" fmla="*/ 79531 w 150373"/>
                  <a:gd name="connsiteY63" fmla="*/ 23561 h 67503"/>
                  <a:gd name="connsiteX64" fmla="*/ 80867 w 150373"/>
                  <a:gd name="connsiteY64" fmla="*/ 3511 h 67503"/>
                  <a:gd name="connsiteX65" fmla="*/ 98244 w 150373"/>
                  <a:gd name="connsiteY65" fmla="*/ 10863 h 67503"/>
                  <a:gd name="connsiteX66" fmla="*/ 87049 w 150373"/>
                  <a:gd name="connsiteY66" fmla="*/ 29242 h 67503"/>
                  <a:gd name="connsiteX67" fmla="*/ 79531 w 150373"/>
                  <a:gd name="connsiteY67" fmla="*/ 23561 h 67503"/>
                  <a:gd name="connsiteX68" fmla="*/ 79531 w 150373"/>
                  <a:gd name="connsiteY68" fmla="*/ 23561 h 67503"/>
                  <a:gd name="connsiteX69" fmla="*/ 93566 w 150373"/>
                  <a:gd name="connsiteY69" fmla="*/ 47119 h 67503"/>
                  <a:gd name="connsiteX70" fmla="*/ 109438 w 150373"/>
                  <a:gd name="connsiteY70" fmla="*/ 32917 h 67503"/>
                  <a:gd name="connsiteX71" fmla="*/ 110107 w 150373"/>
                  <a:gd name="connsiteY71" fmla="*/ 35089 h 67503"/>
                  <a:gd name="connsiteX72" fmla="*/ 115954 w 150373"/>
                  <a:gd name="connsiteY72" fmla="*/ 42274 h 67503"/>
                  <a:gd name="connsiteX73" fmla="*/ 103757 w 150373"/>
                  <a:gd name="connsiteY73" fmla="*/ 58314 h 67503"/>
                  <a:gd name="connsiteX74" fmla="*/ 93566 w 150373"/>
                  <a:gd name="connsiteY74" fmla="*/ 47119 h 67503"/>
                  <a:gd name="connsiteX75" fmla="*/ 137007 w 150373"/>
                  <a:gd name="connsiteY75" fmla="*/ 64162 h 67503"/>
                  <a:gd name="connsiteX76" fmla="*/ 122805 w 150373"/>
                  <a:gd name="connsiteY76" fmla="*/ 64162 h 67503"/>
                  <a:gd name="connsiteX77" fmla="*/ 106598 w 150373"/>
                  <a:gd name="connsiteY77" fmla="*/ 59984 h 67503"/>
                  <a:gd name="connsiteX78" fmla="*/ 119463 w 150373"/>
                  <a:gd name="connsiteY78" fmla="*/ 43611 h 67503"/>
                  <a:gd name="connsiteX79" fmla="*/ 122972 w 150373"/>
                  <a:gd name="connsiteY79" fmla="*/ 44112 h 67503"/>
                  <a:gd name="connsiteX80" fmla="*/ 137007 w 150373"/>
                  <a:gd name="connsiteY80" fmla="*/ 44112 h 67503"/>
                  <a:gd name="connsiteX81" fmla="*/ 147032 w 150373"/>
                  <a:gd name="connsiteY81" fmla="*/ 54137 h 67503"/>
                  <a:gd name="connsiteX82" fmla="*/ 137007 w 150373"/>
                  <a:gd name="connsiteY82" fmla="*/ 64162 h 6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0373" h="67503">
                    <a:moveTo>
                      <a:pt x="137007" y="40770"/>
                    </a:moveTo>
                    <a:lnTo>
                      <a:pt x="122805" y="40770"/>
                    </a:lnTo>
                    <a:cubicBezTo>
                      <a:pt x="118461" y="40770"/>
                      <a:pt x="114618" y="38097"/>
                      <a:pt x="113281" y="33920"/>
                    </a:cubicBezTo>
                    <a:lnTo>
                      <a:pt x="109271" y="21890"/>
                    </a:lnTo>
                    <a:cubicBezTo>
                      <a:pt x="104927" y="8691"/>
                      <a:pt x="92730" y="-165"/>
                      <a:pt x="78862" y="2"/>
                    </a:cubicBezTo>
                    <a:lnTo>
                      <a:pt x="78695" y="2"/>
                    </a:lnTo>
                    <a:cubicBezTo>
                      <a:pt x="64828" y="2"/>
                      <a:pt x="52464" y="9025"/>
                      <a:pt x="48286" y="22224"/>
                    </a:cubicBezTo>
                    <a:lnTo>
                      <a:pt x="44611" y="33753"/>
                    </a:lnTo>
                    <a:cubicBezTo>
                      <a:pt x="43274" y="37930"/>
                      <a:pt x="39431" y="40770"/>
                      <a:pt x="35087" y="40770"/>
                    </a:cubicBezTo>
                    <a:lnTo>
                      <a:pt x="13367" y="40770"/>
                    </a:lnTo>
                    <a:cubicBezTo>
                      <a:pt x="6015" y="40770"/>
                      <a:pt x="0" y="46785"/>
                      <a:pt x="0" y="54137"/>
                    </a:cubicBezTo>
                    <a:cubicBezTo>
                      <a:pt x="0" y="61488"/>
                      <a:pt x="6015" y="67503"/>
                      <a:pt x="13367" y="67503"/>
                    </a:cubicBezTo>
                    <a:lnTo>
                      <a:pt x="35087" y="67503"/>
                    </a:lnTo>
                    <a:cubicBezTo>
                      <a:pt x="51127" y="67503"/>
                      <a:pt x="65162" y="57144"/>
                      <a:pt x="70007" y="41940"/>
                    </a:cubicBezTo>
                    <a:lnTo>
                      <a:pt x="73683" y="30411"/>
                    </a:lnTo>
                    <a:cubicBezTo>
                      <a:pt x="74351" y="28072"/>
                      <a:pt x="76356" y="26568"/>
                      <a:pt x="78695" y="26735"/>
                    </a:cubicBezTo>
                    <a:lnTo>
                      <a:pt x="78695" y="26735"/>
                    </a:lnTo>
                    <a:cubicBezTo>
                      <a:pt x="81034" y="26568"/>
                      <a:pt x="83206" y="28072"/>
                      <a:pt x="83875" y="30411"/>
                    </a:cubicBezTo>
                    <a:lnTo>
                      <a:pt x="87885" y="42441"/>
                    </a:lnTo>
                    <a:cubicBezTo>
                      <a:pt x="92897" y="57478"/>
                      <a:pt x="106932" y="67503"/>
                      <a:pt x="122805" y="67503"/>
                    </a:cubicBezTo>
                    <a:lnTo>
                      <a:pt x="137007" y="67503"/>
                    </a:lnTo>
                    <a:cubicBezTo>
                      <a:pt x="144358" y="67503"/>
                      <a:pt x="150373" y="61488"/>
                      <a:pt x="150373" y="54137"/>
                    </a:cubicBezTo>
                    <a:cubicBezTo>
                      <a:pt x="150373" y="46785"/>
                      <a:pt x="144358" y="40770"/>
                      <a:pt x="137007" y="40770"/>
                    </a:cubicBezTo>
                    <a:close/>
                    <a:moveTo>
                      <a:pt x="108269" y="29576"/>
                    </a:moveTo>
                    <a:cubicBezTo>
                      <a:pt x="102254" y="33419"/>
                      <a:pt x="96740" y="38264"/>
                      <a:pt x="91895" y="43611"/>
                    </a:cubicBezTo>
                    <a:cubicBezTo>
                      <a:pt x="91561" y="42942"/>
                      <a:pt x="91226" y="42107"/>
                      <a:pt x="91059" y="41438"/>
                    </a:cubicBezTo>
                    <a:lnTo>
                      <a:pt x="88553" y="34254"/>
                    </a:lnTo>
                    <a:cubicBezTo>
                      <a:pt x="91226" y="27571"/>
                      <a:pt x="95236" y="18883"/>
                      <a:pt x="100583" y="13536"/>
                    </a:cubicBezTo>
                    <a:cubicBezTo>
                      <a:pt x="102922" y="16376"/>
                      <a:pt x="104760" y="19718"/>
                      <a:pt x="106097" y="23227"/>
                    </a:cubicBezTo>
                    <a:lnTo>
                      <a:pt x="108269" y="29576"/>
                    </a:lnTo>
                    <a:close/>
                    <a:moveTo>
                      <a:pt x="3342" y="54137"/>
                    </a:moveTo>
                    <a:cubicBezTo>
                      <a:pt x="3342" y="48623"/>
                      <a:pt x="7853" y="44112"/>
                      <a:pt x="13367" y="44112"/>
                    </a:cubicBezTo>
                    <a:lnTo>
                      <a:pt x="19381" y="44112"/>
                    </a:lnTo>
                    <a:cubicBezTo>
                      <a:pt x="18212" y="50795"/>
                      <a:pt x="18546" y="57645"/>
                      <a:pt x="20050" y="64162"/>
                    </a:cubicBezTo>
                    <a:lnTo>
                      <a:pt x="13367" y="64162"/>
                    </a:lnTo>
                    <a:cubicBezTo>
                      <a:pt x="7853" y="64162"/>
                      <a:pt x="3342" y="59817"/>
                      <a:pt x="3342" y="54137"/>
                    </a:cubicBezTo>
                    <a:close/>
                    <a:moveTo>
                      <a:pt x="23558" y="64162"/>
                    </a:moveTo>
                    <a:cubicBezTo>
                      <a:pt x="21888" y="57645"/>
                      <a:pt x="21721" y="50795"/>
                      <a:pt x="22890" y="44112"/>
                    </a:cubicBezTo>
                    <a:lnTo>
                      <a:pt x="32915" y="44112"/>
                    </a:lnTo>
                    <a:cubicBezTo>
                      <a:pt x="35087" y="51129"/>
                      <a:pt x="38596" y="57645"/>
                      <a:pt x="43441" y="63159"/>
                    </a:cubicBezTo>
                    <a:cubicBezTo>
                      <a:pt x="40768" y="63827"/>
                      <a:pt x="37927" y="64162"/>
                      <a:pt x="35087" y="64162"/>
                    </a:cubicBezTo>
                    <a:lnTo>
                      <a:pt x="23558" y="64162"/>
                    </a:lnTo>
                    <a:close/>
                    <a:moveTo>
                      <a:pt x="46950" y="61989"/>
                    </a:moveTo>
                    <a:cubicBezTo>
                      <a:pt x="42272" y="56810"/>
                      <a:pt x="38596" y="50628"/>
                      <a:pt x="36424" y="43945"/>
                    </a:cubicBezTo>
                    <a:cubicBezTo>
                      <a:pt x="40935" y="43443"/>
                      <a:pt x="44778" y="40937"/>
                      <a:pt x="46950" y="36927"/>
                    </a:cubicBezTo>
                    <a:cubicBezTo>
                      <a:pt x="52631" y="45114"/>
                      <a:pt x="56641" y="48623"/>
                      <a:pt x="61653" y="51129"/>
                    </a:cubicBezTo>
                    <a:cubicBezTo>
                      <a:pt x="57643" y="56142"/>
                      <a:pt x="52631" y="59817"/>
                      <a:pt x="46950" y="61989"/>
                    </a:cubicBezTo>
                    <a:lnTo>
                      <a:pt x="46950" y="61989"/>
                    </a:lnTo>
                    <a:close/>
                    <a:moveTo>
                      <a:pt x="63324" y="48456"/>
                    </a:moveTo>
                    <a:cubicBezTo>
                      <a:pt x="58980" y="46451"/>
                      <a:pt x="54803" y="43443"/>
                      <a:pt x="48286" y="33251"/>
                    </a:cubicBezTo>
                    <a:lnTo>
                      <a:pt x="51461" y="23561"/>
                    </a:lnTo>
                    <a:cubicBezTo>
                      <a:pt x="52129" y="21723"/>
                      <a:pt x="52798" y="20052"/>
                      <a:pt x="53800" y="18214"/>
                    </a:cubicBezTo>
                    <a:cubicBezTo>
                      <a:pt x="59314" y="26234"/>
                      <a:pt x="64326" y="31748"/>
                      <a:pt x="68837" y="34755"/>
                    </a:cubicBezTo>
                    <a:lnTo>
                      <a:pt x="66833" y="41104"/>
                    </a:lnTo>
                    <a:cubicBezTo>
                      <a:pt x="65997" y="43611"/>
                      <a:pt x="64828" y="46117"/>
                      <a:pt x="63324" y="48456"/>
                    </a:cubicBezTo>
                    <a:lnTo>
                      <a:pt x="63324" y="48456"/>
                    </a:lnTo>
                    <a:close/>
                    <a:moveTo>
                      <a:pt x="70508" y="29576"/>
                    </a:moveTo>
                    <a:lnTo>
                      <a:pt x="69840" y="31414"/>
                    </a:lnTo>
                    <a:cubicBezTo>
                      <a:pt x="65663" y="28239"/>
                      <a:pt x="60818" y="22725"/>
                      <a:pt x="55638" y="15040"/>
                    </a:cubicBezTo>
                    <a:cubicBezTo>
                      <a:pt x="60818" y="8022"/>
                      <a:pt x="68837" y="3678"/>
                      <a:pt x="77526" y="3511"/>
                    </a:cubicBezTo>
                    <a:cubicBezTo>
                      <a:pt x="76189" y="10194"/>
                      <a:pt x="75855" y="17045"/>
                      <a:pt x="76189" y="23895"/>
                    </a:cubicBezTo>
                    <a:cubicBezTo>
                      <a:pt x="73516" y="24730"/>
                      <a:pt x="71344" y="26902"/>
                      <a:pt x="70508" y="29576"/>
                    </a:cubicBezTo>
                    <a:lnTo>
                      <a:pt x="70508" y="29576"/>
                    </a:lnTo>
                    <a:close/>
                    <a:moveTo>
                      <a:pt x="79531" y="23561"/>
                    </a:moveTo>
                    <a:cubicBezTo>
                      <a:pt x="79197" y="16878"/>
                      <a:pt x="79531" y="10194"/>
                      <a:pt x="80867" y="3511"/>
                    </a:cubicBezTo>
                    <a:cubicBezTo>
                      <a:pt x="87383" y="4012"/>
                      <a:pt x="93398" y="6518"/>
                      <a:pt x="98244" y="10863"/>
                    </a:cubicBezTo>
                    <a:cubicBezTo>
                      <a:pt x="93566" y="15708"/>
                      <a:pt x="89723" y="22892"/>
                      <a:pt x="87049" y="29242"/>
                    </a:cubicBezTo>
                    <a:cubicBezTo>
                      <a:pt x="86047" y="26067"/>
                      <a:pt x="83039" y="23895"/>
                      <a:pt x="79531" y="23561"/>
                    </a:cubicBezTo>
                    <a:lnTo>
                      <a:pt x="79531" y="23561"/>
                    </a:lnTo>
                    <a:close/>
                    <a:moveTo>
                      <a:pt x="93566" y="47119"/>
                    </a:moveTo>
                    <a:cubicBezTo>
                      <a:pt x="98077" y="41606"/>
                      <a:pt x="103423" y="36760"/>
                      <a:pt x="109438" y="32917"/>
                    </a:cubicBezTo>
                    <a:lnTo>
                      <a:pt x="110107" y="35089"/>
                    </a:lnTo>
                    <a:cubicBezTo>
                      <a:pt x="111109" y="38097"/>
                      <a:pt x="113114" y="40603"/>
                      <a:pt x="115954" y="42274"/>
                    </a:cubicBezTo>
                    <a:cubicBezTo>
                      <a:pt x="110942" y="46785"/>
                      <a:pt x="106765" y="52299"/>
                      <a:pt x="103757" y="58314"/>
                    </a:cubicBezTo>
                    <a:cubicBezTo>
                      <a:pt x="99580" y="55306"/>
                      <a:pt x="96072" y="51463"/>
                      <a:pt x="93566" y="47119"/>
                    </a:cubicBezTo>
                    <a:close/>
                    <a:moveTo>
                      <a:pt x="137007" y="64162"/>
                    </a:moveTo>
                    <a:lnTo>
                      <a:pt x="122805" y="64162"/>
                    </a:lnTo>
                    <a:cubicBezTo>
                      <a:pt x="117124" y="64162"/>
                      <a:pt x="111610" y="62658"/>
                      <a:pt x="106598" y="59984"/>
                    </a:cubicBezTo>
                    <a:cubicBezTo>
                      <a:pt x="109605" y="53802"/>
                      <a:pt x="114117" y="48122"/>
                      <a:pt x="119463" y="43611"/>
                    </a:cubicBezTo>
                    <a:cubicBezTo>
                      <a:pt x="120633" y="43945"/>
                      <a:pt x="121802" y="44112"/>
                      <a:pt x="122972" y="44112"/>
                    </a:cubicBezTo>
                    <a:lnTo>
                      <a:pt x="137007" y="44112"/>
                    </a:lnTo>
                    <a:cubicBezTo>
                      <a:pt x="142520" y="44112"/>
                      <a:pt x="147032" y="48623"/>
                      <a:pt x="147032" y="54137"/>
                    </a:cubicBezTo>
                    <a:cubicBezTo>
                      <a:pt x="147032" y="59650"/>
                      <a:pt x="142520" y="64162"/>
                      <a:pt x="137007" y="64162"/>
                    </a:cubicBezTo>
                    <a:close/>
                  </a:path>
                </a:pathLst>
              </a:custGeom>
              <a:grpFill/>
              <a:ln w="1588" cap="flat">
                <a:noFill/>
                <a:prstDash val="solid"/>
                <a:miter/>
              </a:ln>
            </p:spPr>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AU" sz="1013"/>
              </a:p>
            </p:txBody>
          </p:sp>
        </p:grpSp>
      </p:grpSp>
      <p:grpSp>
        <p:nvGrpSpPr>
          <p:cNvPr id="3" name="Group 2">
            <a:extLst>
              <a:ext uri="{FF2B5EF4-FFF2-40B4-BE49-F238E27FC236}">
                <a16:creationId xmlns:a16="http://schemas.microsoft.com/office/drawing/2014/main" id="{C348B05C-089E-41D1-9A7B-5AFD9DF2BA1B}"/>
              </a:ext>
            </a:extLst>
          </p:cNvPr>
          <p:cNvGrpSpPr/>
          <p:nvPr/>
        </p:nvGrpSpPr>
        <p:grpSpPr>
          <a:xfrm>
            <a:off x="2729744" y="1447099"/>
            <a:ext cx="1577601" cy="2130560"/>
            <a:chOff x="2729744" y="1447099"/>
            <a:chExt cx="1577601" cy="2130560"/>
          </a:xfrm>
        </p:grpSpPr>
        <p:sp>
          <p:nvSpPr>
            <p:cNvPr id="12" name="Freeform 15">
              <a:extLst>
                <a:ext uri="{FF2B5EF4-FFF2-40B4-BE49-F238E27FC236}">
                  <a16:creationId xmlns:a16="http://schemas.microsoft.com/office/drawing/2014/main" id="{8166A7F2-7869-401D-A51D-18C4F9BE562D}"/>
                </a:ext>
              </a:extLst>
            </p:cNvPr>
            <p:cNvSpPr>
              <a:spLocks noChangeArrowheads="1"/>
            </p:cNvSpPr>
            <p:nvPr/>
          </p:nvSpPr>
          <p:spPr bwMode="auto">
            <a:xfrm>
              <a:off x="2729744" y="1447099"/>
              <a:ext cx="1577601" cy="2130560"/>
            </a:xfrm>
            <a:prstGeom prst="roundRect">
              <a:avLst>
                <a:gd name="adj" fmla="val 8806"/>
              </a:avLst>
            </a:prstGeom>
            <a:solidFill>
              <a:srgbClr val="383E5B"/>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a:p>
          </p:txBody>
        </p:sp>
        <p:sp>
          <p:nvSpPr>
            <p:cNvPr id="17" name="Freeform 19">
              <a:extLst>
                <a:ext uri="{FF2B5EF4-FFF2-40B4-BE49-F238E27FC236}">
                  <a16:creationId xmlns:a16="http://schemas.microsoft.com/office/drawing/2014/main" id="{21FED495-4159-45F6-86BC-6ABF7CFE20CC}"/>
                </a:ext>
              </a:extLst>
            </p:cNvPr>
            <p:cNvSpPr>
              <a:spLocks noChangeArrowheads="1"/>
            </p:cNvSpPr>
            <p:nvPr/>
          </p:nvSpPr>
          <p:spPr bwMode="auto">
            <a:xfrm>
              <a:off x="3195289" y="1655330"/>
              <a:ext cx="646511" cy="644466"/>
            </a:xfrm>
            <a:prstGeom prst="chord">
              <a:avLst>
                <a:gd name="adj1" fmla="val 21387126"/>
                <a:gd name="adj2" fmla="val 16200000"/>
              </a:avLst>
            </a:pr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a:p>
          </p:txBody>
        </p:sp>
        <p:sp>
          <p:nvSpPr>
            <p:cNvPr id="32" name="Content Placeholder 2">
              <a:extLst>
                <a:ext uri="{FF2B5EF4-FFF2-40B4-BE49-F238E27FC236}">
                  <a16:creationId xmlns:a16="http://schemas.microsoft.com/office/drawing/2014/main" id="{5FC5B9B3-CC25-475A-8741-19DF1A54FCFC}"/>
                </a:ext>
              </a:extLst>
            </p:cNvPr>
            <p:cNvSpPr txBox="1">
              <a:spLocks/>
            </p:cNvSpPr>
            <p:nvPr/>
          </p:nvSpPr>
          <p:spPr>
            <a:xfrm>
              <a:off x="2729745" y="2538983"/>
              <a:ext cx="1577600" cy="879564"/>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ctr">
                <a:lnSpc>
                  <a:spcPct val="100000"/>
                </a:lnSpc>
                <a:spcBef>
                  <a:spcPts val="0"/>
                </a:spcBef>
                <a:spcAft>
                  <a:spcPts val="1350"/>
                </a:spcAft>
                <a:buNone/>
                <a:tabLst>
                  <a:tab pos="218599" algn="l"/>
                  <a:tab pos="488633" algn="l"/>
                </a:tabLst>
              </a:pPr>
              <a:r>
                <a:rPr lang="en-AU" sz="1500" dirty="0">
                  <a:solidFill>
                    <a:schemeClr val="bg1"/>
                  </a:solidFill>
                </a:rPr>
                <a:t>Drench appropriately</a:t>
              </a:r>
            </a:p>
          </p:txBody>
        </p:sp>
        <p:sp>
          <p:nvSpPr>
            <p:cNvPr id="55" name="Graphic 43" descr="Checkmark with solid fill">
              <a:extLst>
                <a:ext uri="{FF2B5EF4-FFF2-40B4-BE49-F238E27FC236}">
                  <a16:creationId xmlns:a16="http://schemas.microsoft.com/office/drawing/2014/main" id="{8CA1C792-BE06-47C9-8AA7-15DF07CD26BF}"/>
                </a:ext>
              </a:extLst>
            </p:cNvPr>
            <p:cNvSpPr/>
            <p:nvPr/>
          </p:nvSpPr>
          <p:spPr>
            <a:xfrm>
              <a:off x="3332507" y="1875812"/>
              <a:ext cx="351000" cy="270000"/>
            </a:xfrm>
            <a:custGeom>
              <a:avLst/>
              <a:gdLst>
                <a:gd name="connsiteX0" fmla="*/ 560283 w 614118"/>
                <a:gd name="connsiteY0" fmla="*/ 0 h 431344"/>
                <a:gd name="connsiteX1" fmla="*/ 219993 w 614118"/>
                <a:gd name="connsiteY1" fmla="*/ 321681 h 431344"/>
                <a:gd name="connsiteX2" fmla="*/ 56494 w 614118"/>
                <a:gd name="connsiteY2" fmla="*/ 154194 h 431344"/>
                <a:gd name="connsiteX3" fmla="*/ 0 w 614118"/>
                <a:gd name="connsiteY3" fmla="*/ 208029 h 431344"/>
                <a:gd name="connsiteX4" fmla="*/ 217334 w 614118"/>
                <a:gd name="connsiteY4" fmla="*/ 431345 h 431344"/>
                <a:gd name="connsiteX5" fmla="*/ 274492 w 614118"/>
                <a:gd name="connsiteY5" fmla="*/ 378175 h 431344"/>
                <a:gd name="connsiteX6" fmla="*/ 614118 w 614118"/>
                <a:gd name="connsiteY6" fmla="*/ 55829 h 43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118" h="431344">
                  <a:moveTo>
                    <a:pt x="560283" y="0"/>
                  </a:moveTo>
                  <a:lnTo>
                    <a:pt x="219993" y="321681"/>
                  </a:lnTo>
                  <a:lnTo>
                    <a:pt x="56494" y="154194"/>
                  </a:lnTo>
                  <a:lnTo>
                    <a:pt x="0" y="208029"/>
                  </a:lnTo>
                  <a:lnTo>
                    <a:pt x="217334" y="431345"/>
                  </a:lnTo>
                  <a:lnTo>
                    <a:pt x="274492" y="378175"/>
                  </a:lnTo>
                  <a:lnTo>
                    <a:pt x="614118" y="55829"/>
                  </a:lnTo>
                  <a:close/>
                </a:path>
              </a:pathLst>
            </a:custGeom>
            <a:solidFill>
              <a:srgbClr val="383E5B"/>
            </a:solidFill>
            <a:ln w="6548" cap="flat">
              <a:noFill/>
              <a:prstDash val="solid"/>
              <a:miter/>
            </a:ln>
          </p:spPr>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AU" sz="1013"/>
            </a:p>
          </p:txBody>
        </p:sp>
      </p:grpSp>
      <p:sp>
        <p:nvSpPr>
          <p:cNvPr id="97" name="Freeform 24">
            <a:extLst>
              <a:ext uri="{FF2B5EF4-FFF2-40B4-BE49-F238E27FC236}">
                <a16:creationId xmlns:a16="http://schemas.microsoft.com/office/drawing/2014/main" id="{3B6863B5-1706-4774-B7D5-AF8948470AB2}"/>
              </a:ext>
            </a:extLst>
          </p:cNvPr>
          <p:cNvSpPr>
            <a:spLocks noChangeArrowheads="1"/>
          </p:cNvSpPr>
          <p:nvPr/>
        </p:nvSpPr>
        <p:spPr bwMode="auto">
          <a:xfrm>
            <a:off x="6406987" y="2428202"/>
            <a:ext cx="262691" cy="164001"/>
          </a:xfrm>
          <a:custGeom>
            <a:avLst/>
            <a:gdLst>
              <a:gd name="T0" fmla="*/ 0 w 799"/>
              <a:gd name="T1" fmla="*/ 385 h 499"/>
              <a:gd name="T2" fmla="*/ 0 w 799"/>
              <a:gd name="T3" fmla="*/ 115 h 499"/>
              <a:gd name="T4" fmla="*/ 0 w 799"/>
              <a:gd name="T5" fmla="*/ 115 h 499"/>
              <a:gd name="T6" fmla="*/ 27 w 799"/>
              <a:gd name="T7" fmla="*/ 88 h 499"/>
              <a:gd name="T8" fmla="*/ 399 w 799"/>
              <a:gd name="T9" fmla="*/ 88 h 499"/>
              <a:gd name="T10" fmla="*/ 399 w 799"/>
              <a:gd name="T11" fmla="*/ 88 h 499"/>
              <a:gd name="T12" fmla="*/ 426 w 799"/>
              <a:gd name="T13" fmla="*/ 60 h 499"/>
              <a:gd name="T14" fmla="*/ 426 w 799"/>
              <a:gd name="T15" fmla="*/ 35 h 499"/>
              <a:gd name="T16" fmla="*/ 426 w 799"/>
              <a:gd name="T17" fmla="*/ 35 h 499"/>
              <a:gd name="T18" fmla="*/ 468 w 799"/>
              <a:gd name="T19" fmla="*/ 13 h 499"/>
              <a:gd name="T20" fmla="*/ 783 w 799"/>
              <a:gd name="T21" fmla="*/ 227 h 499"/>
              <a:gd name="T22" fmla="*/ 783 w 799"/>
              <a:gd name="T23" fmla="*/ 227 h 499"/>
              <a:gd name="T24" fmla="*/ 783 w 799"/>
              <a:gd name="T25" fmla="*/ 271 h 499"/>
              <a:gd name="T26" fmla="*/ 468 w 799"/>
              <a:gd name="T27" fmla="*/ 485 h 499"/>
              <a:gd name="T28" fmla="*/ 468 w 799"/>
              <a:gd name="T29" fmla="*/ 485 h 499"/>
              <a:gd name="T30" fmla="*/ 426 w 799"/>
              <a:gd name="T31" fmla="*/ 463 h 499"/>
              <a:gd name="T32" fmla="*/ 426 w 799"/>
              <a:gd name="T33" fmla="*/ 439 h 499"/>
              <a:gd name="T34" fmla="*/ 426 w 799"/>
              <a:gd name="T35" fmla="*/ 439 h 499"/>
              <a:gd name="T36" fmla="*/ 399 w 799"/>
              <a:gd name="T37" fmla="*/ 411 h 499"/>
              <a:gd name="T38" fmla="*/ 27 w 799"/>
              <a:gd name="T39" fmla="*/ 411 h 499"/>
              <a:gd name="T40" fmla="*/ 27 w 799"/>
              <a:gd name="T41" fmla="*/ 411 h 499"/>
              <a:gd name="T42" fmla="*/ 0 w 799"/>
              <a:gd name="T43" fmla="*/ 385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9" h="499">
                <a:moveTo>
                  <a:pt x="0" y="385"/>
                </a:moveTo>
                <a:lnTo>
                  <a:pt x="0" y="115"/>
                </a:lnTo>
                <a:lnTo>
                  <a:pt x="0" y="115"/>
                </a:lnTo>
                <a:cubicBezTo>
                  <a:pt x="0" y="99"/>
                  <a:pt x="13" y="88"/>
                  <a:pt x="27" y="88"/>
                </a:cubicBezTo>
                <a:lnTo>
                  <a:pt x="399" y="88"/>
                </a:lnTo>
                <a:lnTo>
                  <a:pt x="399" y="88"/>
                </a:lnTo>
                <a:cubicBezTo>
                  <a:pt x="414" y="88"/>
                  <a:pt x="426" y="76"/>
                  <a:pt x="426" y="60"/>
                </a:cubicBezTo>
                <a:lnTo>
                  <a:pt x="426" y="35"/>
                </a:lnTo>
                <a:lnTo>
                  <a:pt x="426" y="35"/>
                </a:lnTo>
                <a:cubicBezTo>
                  <a:pt x="426" y="13"/>
                  <a:pt x="450" y="0"/>
                  <a:pt x="468" y="13"/>
                </a:cubicBezTo>
                <a:lnTo>
                  <a:pt x="783" y="227"/>
                </a:lnTo>
                <a:lnTo>
                  <a:pt x="783" y="227"/>
                </a:lnTo>
                <a:cubicBezTo>
                  <a:pt x="798" y="238"/>
                  <a:pt x="798" y="261"/>
                  <a:pt x="783" y="271"/>
                </a:cubicBezTo>
                <a:lnTo>
                  <a:pt x="468" y="485"/>
                </a:lnTo>
                <a:lnTo>
                  <a:pt x="468" y="485"/>
                </a:lnTo>
                <a:cubicBezTo>
                  <a:pt x="450" y="498"/>
                  <a:pt x="426" y="485"/>
                  <a:pt x="426" y="463"/>
                </a:cubicBezTo>
                <a:lnTo>
                  <a:pt x="426" y="439"/>
                </a:lnTo>
                <a:lnTo>
                  <a:pt x="426" y="439"/>
                </a:lnTo>
                <a:cubicBezTo>
                  <a:pt x="426" y="424"/>
                  <a:pt x="414" y="411"/>
                  <a:pt x="399" y="411"/>
                </a:cubicBezTo>
                <a:lnTo>
                  <a:pt x="27" y="411"/>
                </a:lnTo>
                <a:lnTo>
                  <a:pt x="27" y="411"/>
                </a:lnTo>
                <a:cubicBezTo>
                  <a:pt x="13" y="411"/>
                  <a:pt x="0" y="400"/>
                  <a:pt x="0" y="385"/>
                </a:cubicBezTo>
              </a:path>
            </a:pathLst>
          </a:custGeom>
          <a:solidFill>
            <a:srgbClr val="FEBE10"/>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a:p>
        </p:txBody>
      </p:sp>
      <p:grpSp>
        <p:nvGrpSpPr>
          <p:cNvPr id="4" name="Group 3">
            <a:extLst>
              <a:ext uri="{FF2B5EF4-FFF2-40B4-BE49-F238E27FC236}">
                <a16:creationId xmlns:a16="http://schemas.microsoft.com/office/drawing/2014/main" id="{076B0732-D094-4E64-89B0-75EA8B7B577B}"/>
              </a:ext>
            </a:extLst>
          </p:cNvPr>
          <p:cNvGrpSpPr/>
          <p:nvPr/>
        </p:nvGrpSpPr>
        <p:grpSpPr>
          <a:xfrm>
            <a:off x="4731791" y="1473703"/>
            <a:ext cx="1580064" cy="2130560"/>
            <a:chOff x="4731791" y="1473703"/>
            <a:chExt cx="1580064" cy="2130560"/>
          </a:xfrm>
        </p:grpSpPr>
        <p:sp>
          <p:nvSpPr>
            <p:cNvPr id="96" name="Freeform 15">
              <a:extLst>
                <a:ext uri="{FF2B5EF4-FFF2-40B4-BE49-F238E27FC236}">
                  <a16:creationId xmlns:a16="http://schemas.microsoft.com/office/drawing/2014/main" id="{063FB518-17DA-440C-953F-2FDB29FC0AE5}"/>
                </a:ext>
              </a:extLst>
            </p:cNvPr>
            <p:cNvSpPr>
              <a:spLocks noChangeArrowheads="1"/>
            </p:cNvSpPr>
            <p:nvPr/>
          </p:nvSpPr>
          <p:spPr bwMode="auto">
            <a:xfrm>
              <a:off x="4734254" y="1473703"/>
              <a:ext cx="1577601" cy="2130560"/>
            </a:xfrm>
            <a:prstGeom prst="roundRect">
              <a:avLst>
                <a:gd name="adj" fmla="val 8806"/>
              </a:avLst>
            </a:prstGeom>
            <a:solidFill>
              <a:srgbClr val="B0917F"/>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a:p>
          </p:txBody>
        </p:sp>
        <p:sp>
          <p:nvSpPr>
            <p:cNvPr id="98" name="Freeform 19">
              <a:extLst>
                <a:ext uri="{FF2B5EF4-FFF2-40B4-BE49-F238E27FC236}">
                  <a16:creationId xmlns:a16="http://schemas.microsoft.com/office/drawing/2014/main" id="{49556E3F-3BDF-4EC5-AD69-BE857C565470}"/>
                </a:ext>
              </a:extLst>
            </p:cNvPr>
            <p:cNvSpPr>
              <a:spLocks noChangeArrowheads="1"/>
            </p:cNvSpPr>
            <p:nvPr/>
          </p:nvSpPr>
          <p:spPr bwMode="auto">
            <a:xfrm>
              <a:off x="5199799" y="1681934"/>
              <a:ext cx="646511" cy="644466"/>
            </a:xfrm>
            <a:prstGeom prst="chord">
              <a:avLst>
                <a:gd name="adj1" fmla="val 21387126"/>
                <a:gd name="adj2" fmla="val 16200000"/>
              </a:avLst>
            </a:pr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a:p>
          </p:txBody>
        </p:sp>
        <p:sp>
          <p:nvSpPr>
            <p:cNvPr id="99" name="Content Placeholder 2">
              <a:extLst>
                <a:ext uri="{FF2B5EF4-FFF2-40B4-BE49-F238E27FC236}">
                  <a16:creationId xmlns:a16="http://schemas.microsoft.com/office/drawing/2014/main" id="{49605210-6400-4D7A-9F5F-C7114B5C03A8}"/>
                </a:ext>
              </a:extLst>
            </p:cNvPr>
            <p:cNvSpPr txBox="1">
              <a:spLocks/>
            </p:cNvSpPr>
            <p:nvPr/>
          </p:nvSpPr>
          <p:spPr>
            <a:xfrm>
              <a:off x="4731791" y="2565587"/>
              <a:ext cx="1577601" cy="718488"/>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ctr">
                <a:lnSpc>
                  <a:spcPct val="100000"/>
                </a:lnSpc>
                <a:spcBef>
                  <a:spcPts val="0"/>
                </a:spcBef>
                <a:spcAft>
                  <a:spcPts val="1350"/>
                </a:spcAft>
                <a:buNone/>
                <a:tabLst>
                  <a:tab pos="218599" algn="l"/>
                  <a:tab pos="488633" algn="l"/>
                </a:tabLst>
              </a:pPr>
              <a:r>
                <a:rPr lang="en-AU" sz="1500" dirty="0">
                  <a:solidFill>
                    <a:schemeClr val="bg1"/>
                  </a:solidFill>
                </a:rPr>
                <a:t>Rotate drenches - use multi-actives</a:t>
              </a:r>
            </a:p>
          </p:txBody>
        </p:sp>
        <p:pic>
          <p:nvPicPr>
            <p:cNvPr id="104" name="Graphic 103" descr="Circles with arrows with solid fill">
              <a:extLst>
                <a:ext uri="{FF2B5EF4-FFF2-40B4-BE49-F238E27FC236}">
                  <a16:creationId xmlns:a16="http://schemas.microsoft.com/office/drawing/2014/main" id="{5AB56AC5-0B04-479E-A0F9-9CA5DA1C5E5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67481" y="1769502"/>
              <a:ext cx="486000" cy="486000"/>
            </a:xfrm>
            <a:prstGeom prst="rect">
              <a:avLst/>
            </a:prstGeom>
          </p:spPr>
        </p:pic>
      </p:grpSp>
      <p:grpSp>
        <p:nvGrpSpPr>
          <p:cNvPr id="5" name="Group 4">
            <a:extLst>
              <a:ext uri="{FF2B5EF4-FFF2-40B4-BE49-F238E27FC236}">
                <a16:creationId xmlns:a16="http://schemas.microsoft.com/office/drawing/2014/main" id="{285ED8E1-9FB3-4607-A60A-9F9A4EEAA580}"/>
              </a:ext>
            </a:extLst>
          </p:cNvPr>
          <p:cNvGrpSpPr/>
          <p:nvPr/>
        </p:nvGrpSpPr>
        <p:grpSpPr>
          <a:xfrm>
            <a:off x="6784406" y="1526923"/>
            <a:ext cx="1577601" cy="2130560"/>
            <a:chOff x="6784406" y="1526923"/>
            <a:chExt cx="1577601" cy="2130560"/>
          </a:xfrm>
        </p:grpSpPr>
        <p:sp>
          <p:nvSpPr>
            <p:cNvPr id="11" name="Freeform 15">
              <a:extLst>
                <a:ext uri="{FF2B5EF4-FFF2-40B4-BE49-F238E27FC236}">
                  <a16:creationId xmlns:a16="http://schemas.microsoft.com/office/drawing/2014/main" id="{F448C2AA-49FA-42EB-87C7-9DBBD7500520}"/>
                </a:ext>
              </a:extLst>
            </p:cNvPr>
            <p:cNvSpPr>
              <a:spLocks noChangeArrowheads="1"/>
            </p:cNvSpPr>
            <p:nvPr/>
          </p:nvSpPr>
          <p:spPr bwMode="auto">
            <a:xfrm>
              <a:off x="6784406" y="1526923"/>
              <a:ext cx="1577601" cy="2130560"/>
            </a:xfrm>
            <a:prstGeom prst="roundRect">
              <a:avLst>
                <a:gd name="adj" fmla="val 8806"/>
              </a:avLst>
            </a:prstGeom>
            <a:solidFill>
              <a:srgbClr val="7CC7BA"/>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a:p>
          </p:txBody>
        </p:sp>
        <p:sp>
          <p:nvSpPr>
            <p:cNvPr id="18" name="Freeform 19">
              <a:extLst>
                <a:ext uri="{FF2B5EF4-FFF2-40B4-BE49-F238E27FC236}">
                  <a16:creationId xmlns:a16="http://schemas.microsoft.com/office/drawing/2014/main" id="{2F02EAF2-6524-4218-93DE-F53694A79FAC}"/>
                </a:ext>
              </a:extLst>
            </p:cNvPr>
            <p:cNvSpPr>
              <a:spLocks noChangeArrowheads="1"/>
            </p:cNvSpPr>
            <p:nvPr/>
          </p:nvSpPr>
          <p:spPr bwMode="auto">
            <a:xfrm>
              <a:off x="7249951" y="1735154"/>
              <a:ext cx="646511" cy="644466"/>
            </a:xfrm>
            <a:prstGeom prst="chord">
              <a:avLst>
                <a:gd name="adj1" fmla="val 21387126"/>
                <a:gd name="adj2" fmla="val 16200000"/>
              </a:avLst>
            </a:pr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a:p>
          </p:txBody>
        </p:sp>
        <p:sp>
          <p:nvSpPr>
            <p:cNvPr id="33" name="Content Placeholder 2">
              <a:extLst>
                <a:ext uri="{FF2B5EF4-FFF2-40B4-BE49-F238E27FC236}">
                  <a16:creationId xmlns:a16="http://schemas.microsoft.com/office/drawing/2014/main" id="{CD9E3C5B-2C50-473D-9DE6-7500F7DC1C94}"/>
                </a:ext>
              </a:extLst>
            </p:cNvPr>
            <p:cNvSpPr txBox="1">
              <a:spLocks/>
            </p:cNvSpPr>
            <p:nvPr/>
          </p:nvSpPr>
          <p:spPr>
            <a:xfrm>
              <a:off x="6784406" y="2623184"/>
              <a:ext cx="1577601" cy="718488"/>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ctr">
                <a:lnSpc>
                  <a:spcPct val="100000"/>
                </a:lnSpc>
                <a:spcBef>
                  <a:spcPts val="0"/>
                </a:spcBef>
                <a:spcAft>
                  <a:spcPts val="1350"/>
                </a:spcAft>
                <a:buNone/>
                <a:tabLst>
                  <a:tab pos="218599" algn="l"/>
                  <a:tab pos="488633" algn="l"/>
                </a:tabLst>
              </a:pPr>
              <a:r>
                <a:rPr lang="en-AU" sz="1500" dirty="0">
                  <a:solidFill>
                    <a:schemeClr val="bg1"/>
                  </a:solidFill>
                </a:rPr>
                <a:t>Avoid sudden changes in diet</a:t>
              </a:r>
            </a:p>
          </p:txBody>
        </p:sp>
        <p:pic>
          <p:nvPicPr>
            <p:cNvPr id="106" name="Graphic 105" descr="Grain with solid fill">
              <a:extLst>
                <a:ext uri="{FF2B5EF4-FFF2-40B4-BE49-F238E27FC236}">
                  <a16:creationId xmlns:a16="http://schemas.microsoft.com/office/drawing/2014/main" id="{0292435B-F191-4F72-8DD3-B41C968CC07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87469" y="1896235"/>
              <a:ext cx="342900" cy="342900"/>
            </a:xfrm>
            <a:prstGeom prst="rect">
              <a:avLst/>
            </a:prstGeom>
          </p:spPr>
        </p:pic>
      </p:grpSp>
    </p:spTree>
    <p:extLst>
      <p:ext uri="{BB962C8B-B14F-4D97-AF65-F5344CB8AC3E}">
        <p14:creationId xmlns:p14="http://schemas.microsoft.com/office/powerpoint/2010/main" val="3603667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Careful selection of paddocks</a:t>
            </a:r>
          </a:p>
        </p:txBody>
      </p:sp>
      <p:sp>
        <p:nvSpPr>
          <p:cNvPr id="10" name="Content Placeholder 2">
            <a:extLst>
              <a:ext uri="{FF2B5EF4-FFF2-40B4-BE49-F238E27FC236}">
                <a16:creationId xmlns:a16="http://schemas.microsoft.com/office/drawing/2014/main" id="{806DB9D7-323C-4EA1-B725-09A0E47DECC2}"/>
              </a:ext>
            </a:extLst>
          </p:cNvPr>
          <p:cNvSpPr>
            <a:spLocks noGrp="1"/>
          </p:cNvSpPr>
          <p:nvPr>
            <p:ph idx="1"/>
          </p:nvPr>
        </p:nvSpPr>
        <p:spPr>
          <a:xfrm>
            <a:off x="628862" y="1096979"/>
            <a:ext cx="4753247" cy="3176432"/>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lvl="0" indent="0">
              <a:lnSpc>
                <a:spcPct val="100000"/>
              </a:lnSpc>
              <a:spcBef>
                <a:spcPts val="0"/>
              </a:spcBef>
              <a:spcAft>
                <a:spcPts val="2400"/>
              </a:spcAft>
              <a:buNone/>
              <a:tabLst>
                <a:tab pos="218599" algn="l"/>
                <a:tab pos="488633" algn="l"/>
              </a:tabLst>
            </a:pPr>
            <a:r>
              <a:rPr lang="en-AU" sz="2000" dirty="0"/>
              <a:t>Select paddocks which:</a:t>
            </a:r>
          </a:p>
          <a:p>
            <a:pPr marL="333375" lvl="0" indent="-333375">
              <a:lnSpc>
                <a:spcPct val="100000"/>
              </a:lnSpc>
              <a:spcBef>
                <a:spcPts val="0"/>
              </a:spcBef>
              <a:spcAft>
                <a:spcPts val="2400"/>
              </a:spcAft>
              <a:tabLst>
                <a:tab pos="218599" algn="l"/>
                <a:tab pos="488633" algn="l"/>
              </a:tabLst>
            </a:pPr>
            <a:r>
              <a:rPr lang="en-AU" sz="2000" dirty="0"/>
              <a:t>Are open with more wind</a:t>
            </a:r>
          </a:p>
          <a:p>
            <a:pPr marL="333375" lvl="0" indent="-333375">
              <a:lnSpc>
                <a:spcPct val="100000"/>
              </a:lnSpc>
              <a:spcBef>
                <a:spcPts val="0"/>
              </a:spcBef>
              <a:spcAft>
                <a:spcPts val="2400"/>
              </a:spcAft>
              <a:tabLst>
                <a:tab pos="218599" algn="l"/>
                <a:tab pos="488633" algn="l"/>
              </a:tabLst>
            </a:pPr>
            <a:r>
              <a:rPr lang="en-AU" sz="2000" dirty="0"/>
              <a:t>Have less ground cover, timber and</a:t>
            </a:r>
            <a:br>
              <a:rPr lang="en-AU" sz="2000" dirty="0"/>
            </a:br>
            <a:r>
              <a:rPr lang="en-AU" sz="2000" dirty="0"/>
              <a:t>wet areas</a:t>
            </a:r>
          </a:p>
          <a:p>
            <a:pPr marL="333375" lvl="0" indent="-333375">
              <a:lnSpc>
                <a:spcPct val="100000"/>
              </a:lnSpc>
              <a:spcBef>
                <a:spcPts val="0"/>
              </a:spcBef>
              <a:spcAft>
                <a:spcPts val="2400"/>
              </a:spcAft>
              <a:tabLst>
                <a:tab pos="218599" algn="l"/>
                <a:tab pos="488633" algn="l"/>
              </a:tabLst>
            </a:pPr>
            <a:r>
              <a:rPr lang="en-AU" sz="2000" dirty="0"/>
              <a:t>Do not have large worm populations</a:t>
            </a:r>
          </a:p>
        </p:txBody>
      </p:sp>
      <p:pic>
        <p:nvPicPr>
          <p:cNvPr id="6" name="Picture 5" descr="A picture containing grass, outdoor, sky, field&#10;&#10;Description automatically generated">
            <a:extLst>
              <a:ext uri="{FF2B5EF4-FFF2-40B4-BE49-F238E27FC236}">
                <a16:creationId xmlns:a16="http://schemas.microsoft.com/office/drawing/2014/main" id="{8400DA9E-4723-4DEF-ABD3-91900A1C8CF8}"/>
              </a:ext>
            </a:extLst>
          </p:cNvPr>
          <p:cNvPicPr/>
          <p:nvPr/>
        </p:nvPicPr>
        <p:blipFill>
          <a:blip r:embed="rId3" cstate="print">
            <a:extLst>
              <a:ext uri="{28A0092B-C50C-407E-A947-70E740481C1C}">
                <a14:useLocalDpi xmlns:a14="http://schemas.microsoft.com/office/drawing/2010/main"/>
              </a:ext>
            </a:extLst>
          </a:blip>
          <a:stretch>
            <a:fillRect/>
          </a:stretch>
        </p:blipFill>
        <p:spPr>
          <a:xfrm>
            <a:off x="5322360" y="1222229"/>
            <a:ext cx="3566454" cy="2642270"/>
          </a:xfrm>
          <a:prstGeom prst="rect">
            <a:avLst/>
          </a:prstGeom>
        </p:spPr>
      </p:pic>
      <p:sp>
        <p:nvSpPr>
          <p:cNvPr id="7" name="Content Placeholder 2">
            <a:extLst>
              <a:ext uri="{FF2B5EF4-FFF2-40B4-BE49-F238E27FC236}">
                <a16:creationId xmlns:a16="http://schemas.microsoft.com/office/drawing/2014/main" id="{CF29C6C7-5F5D-473A-A833-D11DBCF511AB}"/>
              </a:ext>
            </a:extLst>
          </p:cNvPr>
          <p:cNvSpPr txBox="1">
            <a:spLocks/>
          </p:cNvSpPr>
          <p:nvPr/>
        </p:nvSpPr>
        <p:spPr>
          <a:xfrm>
            <a:off x="5355312" y="3926034"/>
            <a:ext cx="3566454" cy="413274"/>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ctr">
              <a:lnSpc>
                <a:spcPct val="100000"/>
              </a:lnSpc>
              <a:spcBef>
                <a:spcPts val="0"/>
              </a:spcBef>
              <a:spcAft>
                <a:spcPts val="600"/>
              </a:spcAft>
              <a:buNone/>
              <a:tabLst>
                <a:tab pos="218599" algn="l"/>
                <a:tab pos="488633" algn="l"/>
              </a:tabLst>
            </a:pPr>
            <a:r>
              <a:rPr lang="en-AU" sz="1300" i="1" dirty="0"/>
              <a:t>Source: </a:t>
            </a:r>
            <a:r>
              <a:rPr lang="en-AU" sz="1300" i="1" dirty="0" err="1"/>
              <a:t>FlyBoss</a:t>
            </a:r>
            <a:endParaRPr lang="en-AU" sz="1300" i="1" dirty="0"/>
          </a:p>
          <a:p>
            <a:pPr marL="333375" indent="-333375" algn="ctr">
              <a:lnSpc>
                <a:spcPct val="120000"/>
              </a:lnSpc>
              <a:spcBef>
                <a:spcPts val="0"/>
              </a:spcBef>
              <a:tabLst>
                <a:tab pos="218599" algn="l"/>
                <a:tab pos="488633" algn="l"/>
              </a:tabLst>
            </a:pPr>
            <a:endParaRPr lang="en-AU" sz="1300" i="1" dirty="0"/>
          </a:p>
        </p:txBody>
      </p:sp>
    </p:spTree>
    <p:extLst>
      <p:ext uri="{BB962C8B-B14F-4D97-AF65-F5344CB8AC3E}">
        <p14:creationId xmlns:p14="http://schemas.microsoft.com/office/powerpoint/2010/main" val="2900405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Reducing the presence of flies</a:t>
            </a:r>
          </a:p>
        </p:txBody>
      </p:sp>
      <p:pic>
        <p:nvPicPr>
          <p:cNvPr id="14" name="Picture 13">
            <a:extLst>
              <a:ext uri="{FF2B5EF4-FFF2-40B4-BE49-F238E27FC236}">
                <a16:creationId xmlns:a16="http://schemas.microsoft.com/office/drawing/2014/main" id="{7EA18380-E65D-4806-AAB0-A87EC9FB785C}"/>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2854028" y="715730"/>
            <a:ext cx="3435944" cy="3117635"/>
          </a:xfrm>
          <a:prstGeom prst="rect">
            <a:avLst/>
          </a:prstGeom>
          <a:noFill/>
        </p:spPr>
      </p:pic>
      <p:sp>
        <p:nvSpPr>
          <p:cNvPr id="15" name="TextBox 14">
            <a:extLst>
              <a:ext uri="{FF2B5EF4-FFF2-40B4-BE49-F238E27FC236}">
                <a16:creationId xmlns:a16="http://schemas.microsoft.com/office/drawing/2014/main" id="{33CFAC20-2E31-4FBF-8066-271832E73476}"/>
              </a:ext>
            </a:extLst>
          </p:cNvPr>
          <p:cNvSpPr txBox="1"/>
          <p:nvPr/>
        </p:nvSpPr>
        <p:spPr>
          <a:xfrm>
            <a:off x="2097956" y="3854631"/>
            <a:ext cx="4628233" cy="488019"/>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lnSpc>
                <a:spcPct val="107000"/>
              </a:lnSpc>
              <a:spcAft>
                <a:spcPts val="600"/>
              </a:spcAft>
              <a:tabLst>
                <a:tab pos="218599" algn="l"/>
              </a:tabLst>
            </a:pPr>
            <a:r>
              <a:rPr lang="en-AU" sz="1400" dirty="0">
                <a:effectLst/>
                <a:latin typeface="Calibri" panose="020F0502020204030204" pitchFamily="34" charset="0"/>
                <a:ea typeface="Calibri" panose="020F0502020204030204" pitchFamily="34" charset="0"/>
                <a:cs typeface="Times New Roman" panose="02020603050405020304" pitchFamily="18" charset="0"/>
              </a:rPr>
              <a:t>The lifecycle of </a:t>
            </a:r>
            <a:r>
              <a:rPr lang="en-AU" sz="1400" i="1" dirty="0" err="1">
                <a:effectLst/>
                <a:latin typeface="Calibri" panose="020F0502020204030204" pitchFamily="34" charset="0"/>
                <a:ea typeface="Calibri" panose="020F0502020204030204" pitchFamily="34" charset="0"/>
                <a:cs typeface="Times New Roman" panose="02020603050405020304" pitchFamily="18" charset="0"/>
              </a:rPr>
              <a:t>Lucilia</a:t>
            </a:r>
            <a:r>
              <a:rPr lang="en-AU" sz="1400" i="1" dirty="0">
                <a:effectLst/>
                <a:latin typeface="Calibri" panose="020F0502020204030204" pitchFamily="34" charset="0"/>
                <a:ea typeface="Calibri" panose="020F0502020204030204" pitchFamily="34" charset="0"/>
                <a:cs typeface="Times New Roman" panose="02020603050405020304" pitchFamily="18" charset="0"/>
              </a:rPr>
              <a:t> </a:t>
            </a:r>
            <a:r>
              <a:rPr lang="en-AU" sz="1400" i="1" dirty="0" err="1">
                <a:effectLst/>
                <a:latin typeface="Calibri" panose="020F0502020204030204" pitchFamily="34" charset="0"/>
                <a:ea typeface="Calibri" panose="020F0502020204030204" pitchFamily="34" charset="0"/>
                <a:cs typeface="Times New Roman" panose="02020603050405020304" pitchFamily="18" charset="0"/>
              </a:rPr>
              <a:t>cuprina</a:t>
            </a:r>
            <a:r>
              <a:rPr lang="en-AU" sz="1400" dirty="0">
                <a:effectLst/>
                <a:latin typeface="Calibri" panose="020F0502020204030204" pitchFamily="34" charset="0"/>
                <a:ea typeface="Calibri" panose="020F0502020204030204" pitchFamily="34" charset="0"/>
                <a:cs typeface="Times New Roman" panose="02020603050405020304" pitchFamily="18" charset="0"/>
              </a:rPr>
              <a:t>, the Australian sheep blowfly</a:t>
            </a:r>
            <a:br>
              <a:rPr lang="en-AU" sz="1050" dirty="0">
                <a:effectLst/>
                <a:latin typeface="Calibri" panose="020F0502020204030204" pitchFamily="34" charset="0"/>
                <a:ea typeface="Calibri" panose="020F0502020204030204" pitchFamily="34" charset="0"/>
                <a:cs typeface="Times New Roman" panose="02020603050405020304" pitchFamily="18" charset="0"/>
              </a:rPr>
            </a:br>
            <a:r>
              <a:rPr lang="en-AU" sz="1050" i="1" dirty="0">
                <a:effectLst/>
                <a:latin typeface="Calibri" panose="020F0502020204030204" pitchFamily="34" charset="0"/>
                <a:ea typeface="Calibri" panose="020F0502020204030204" pitchFamily="34" charset="0"/>
                <a:cs typeface="Times New Roman" panose="02020603050405020304" pitchFamily="18" charset="0"/>
              </a:rPr>
              <a:t>Source: </a:t>
            </a:r>
            <a:r>
              <a:rPr lang="en-AU" sz="1050" i="1" dirty="0" err="1">
                <a:effectLst/>
                <a:latin typeface="Calibri" panose="020F0502020204030204" pitchFamily="34" charset="0"/>
                <a:ea typeface="Calibri" panose="020F0502020204030204" pitchFamily="34" charset="0"/>
                <a:cs typeface="Times New Roman" panose="02020603050405020304" pitchFamily="18" charset="0"/>
              </a:rPr>
              <a:t>Levot</a:t>
            </a:r>
            <a:r>
              <a:rPr lang="en-AU" sz="1050" i="1" dirty="0">
                <a:effectLst/>
                <a:latin typeface="Calibri" panose="020F0502020204030204" pitchFamily="34" charset="0"/>
                <a:ea typeface="Calibri" panose="020F0502020204030204" pitchFamily="34" charset="0"/>
                <a:cs typeface="Times New Roman" panose="02020603050405020304" pitchFamily="18" charset="0"/>
              </a:rPr>
              <a:t> (1999) from Managing </a:t>
            </a:r>
            <a:r>
              <a:rPr lang="en-AU" sz="1050" i="1" dirty="0">
                <a:latin typeface="Calibri" panose="020F0502020204030204" pitchFamily="34" charset="0"/>
                <a:ea typeface="Calibri" panose="020F0502020204030204" pitchFamily="34" charset="0"/>
                <a:cs typeface="Times New Roman" panose="02020603050405020304" pitchFamily="18" charset="0"/>
              </a:rPr>
              <a:t>B</a:t>
            </a:r>
            <a:r>
              <a:rPr lang="en-AU" sz="1050" i="1" dirty="0">
                <a:effectLst/>
                <a:latin typeface="Calibri" panose="020F0502020204030204" pitchFamily="34" charset="0"/>
                <a:ea typeface="Calibri" panose="020F0502020204030204" pitchFamily="34" charset="0"/>
                <a:cs typeface="Times New Roman" panose="02020603050405020304" pitchFamily="18" charset="0"/>
              </a:rPr>
              <a:t>reech Flystrike (2019), AWI</a:t>
            </a:r>
            <a:endParaRPr lang="en-AU" sz="1013"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8352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Reducing the presence of flies</a:t>
            </a:r>
          </a:p>
        </p:txBody>
      </p:sp>
      <p:sp>
        <p:nvSpPr>
          <p:cNvPr id="10" name="Content Placeholder 2">
            <a:extLst>
              <a:ext uri="{FF2B5EF4-FFF2-40B4-BE49-F238E27FC236}">
                <a16:creationId xmlns:a16="http://schemas.microsoft.com/office/drawing/2014/main" id="{806DB9D7-323C-4EA1-B725-09A0E47DECC2}"/>
              </a:ext>
            </a:extLst>
          </p:cNvPr>
          <p:cNvSpPr>
            <a:spLocks noGrp="1"/>
          </p:cNvSpPr>
          <p:nvPr>
            <p:ph idx="1"/>
          </p:nvPr>
        </p:nvSpPr>
        <p:spPr>
          <a:xfrm>
            <a:off x="4518835" y="951414"/>
            <a:ext cx="2668394" cy="648179"/>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1350"/>
              </a:spcAft>
              <a:buNone/>
              <a:tabLst>
                <a:tab pos="218599" algn="l"/>
                <a:tab pos="488633" algn="l"/>
              </a:tabLst>
            </a:pPr>
            <a:r>
              <a:rPr lang="en-AU" sz="1500" dirty="0"/>
              <a:t>REMOVE and dispose of infected material and carcases</a:t>
            </a:r>
          </a:p>
        </p:txBody>
      </p:sp>
      <p:sp>
        <p:nvSpPr>
          <p:cNvPr id="43" name="Freeform 56">
            <a:extLst>
              <a:ext uri="{FF2B5EF4-FFF2-40B4-BE49-F238E27FC236}">
                <a16:creationId xmlns:a16="http://schemas.microsoft.com/office/drawing/2014/main" id="{9F5987DD-D32C-4CBE-9D61-CB5E7E5DE981}"/>
              </a:ext>
            </a:extLst>
          </p:cNvPr>
          <p:cNvSpPr>
            <a:spLocks noChangeArrowheads="1"/>
          </p:cNvSpPr>
          <p:nvPr/>
        </p:nvSpPr>
        <p:spPr bwMode="auto">
          <a:xfrm>
            <a:off x="2246983" y="1743054"/>
            <a:ext cx="1762786" cy="1762786"/>
          </a:xfrm>
          <a:custGeom>
            <a:avLst/>
            <a:gdLst>
              <a:gd name="T0" fmla="*/ 6963 w 7483"/>
              <a:gd name="T1" fmla="*/ 5237 h 7482"/>
              <a:gd name="T2" fmla="*/ 6963 w 7483"/>
              <a:gd name="T3" fmla="*/ 5237 h 7482"/>
              <a:gd name="T4" fmla="*/ 3741 w 7483"/>
              <a:gd name="T5" fmla="*/ 7292 h 7482"/>
              <a:gd name="T6" fmla="*/ 3741 w 7483"/>
              <a:gd name="T7" fmla="*/ 7292 h 7482"/>
              <a:gd name="T8" fmla="*/ 1779 w 7483"/>
              <a:gd name="T9" fmla="*/ 6702 h 7482"/>
              <a:gd name="T10" fmla="*/ 1779 w 7483"/>
              <a:gd name="T11" fmla="*/ 6702 h 7482"/>
              <a:gd name="T12" fmla="*/ 1582 w 7483"/>
              <a:gd name="T13" fmla="*/ 6561 h 7482"/>
              <a:gd name="T14" fmla="*/ 1579 w 7483"/>
              <a:gd name="T15" fmla="*/ 6558 h 7482"/>
              <a:gd name="T16" fmla="*/ 1579 w 7483"/>
              <a:gd name="T17" fmla="*/ 6558 h 7482"/>
              <a:gd name="T18" fmla="*/ 1579 w 7483"/>
              <a:gd name="T19" fmla="*/ 6558 h 7482"/>
              <a:gd name="T20" fmla="*/ 228 w 7483"/>
              <a:gd name="T21" fmla="*/ 4266 h 7482"/>
              <a:gd name="T22" fmla="*/ 228 w 7483"/>
              <a:gd name="T23" fmla="*/ 4266 h 7482"/>
              <a:gd name="T24" fmla="*/ 189 w 7483"/>
              <a:gd name="T25" fmla="*/ 3740 h 7482"/>
              <a:gd name="T26" fmla="*/ 189 w 7483"/>
              <a:gd name="T27" fmla="*/ 3740 h 7482"/>
              <a:gd name="T28" fmla="*/ 438 w 7483"/>
              <a:gd name="T29" fmla="*/ 2433 h 7482"/>
              <a:gd name="T30" fmla="*/ 438 w 7483"/>
              <a:gd name="T31" fmla="*/ 2433 h 7482"/>
              <a:gd name="T32" fmla="*/ 823 w 7483"/>
              <a:gd name="T33" fmla="*/ 1715 h 7482"/>
              <a:gd name="T34" fmla="*/ 823 w 7483"/>
              <a:gd name="T35" fmla="*/ 1715 h 7482"/>
              <a:gd name="T36" fmla="*/ 3238 w 7483"/>
              <a:gd name="T37" fmla="*/ 224 h 7482"/>
              <a:gd name="T38" fmla="*/ 3238 w 7483"/>
              <a:gd name="T39" fmla="*/ 224 h 7482"/>
              <a:gd name="T40" fmla="*/ 3238 w 7483"/>
              <a:gd name="T41" fmla="*/ 224 h 7482"/>
              <a:gd name="T42" fmla="*/ 3741 w 7483"/>
              <a:gd name="T43" fmla="*/ 189 h 7482"/>
              <a:gd name="T44" fmla="*/ 3741 w 7483"/>
              <a:gd name="T45" fmla="*/ 189 h 7482"/>
              <a:gd name="T46" fmla="*/ 6721 w 7483"/>
              <a:gd name="T47" fmla="*/ 1807 h 7482"/>
              <a:gd name="T48" fmla="*/ 6721 w 7483"/>
              <a:gd name="T49" fmla="*/ 1807 h 7482"/>
              <a:gd name="T50" fmla="*/ 7293 w 7483"/>
              <a:gd name="T51" fmla="*/ 3740 h 7482"/>
              <a:gd name="T52" fmla="*/ 7293 w 7483"/>
              <a:gd name="T53" fmla="*/ 3740 h 7482"/>
              <a:gd name="T54" fmla="*/ 6963 w 7483"/>
              <a:gd name="T55" fmla="*/ 5237 h 7482"/>
              <a:gd name="T56" fmla="*/ 6879 w 7483"/>
              <a:gd name="T57" fmla="*/ 1704 h 7482"/>
              <a:gd name="T58" fmla="*/ 6879 w 7483"/>
              <a:gd name="T59" fmla="*/ 1704 h 7482"/>
              <a:gd name="T60" fmla="*/ 3741 w 7483"/>
              <a:gd name="T61" fmla="*/ 0 h 7482"/>
              <a:gd name="T62" fmla="*/ 3741 w 7483"/>
              <a:gd name="T63" fmla="*/ 0 h 7482"/>
              <a:gd name="T64" fmla="*/ 3211 w 7483"/>
              <a:gd name="T65" fmla="*/ 37 h 7482"/>
              <a:gd name="T66" fmla="*/ 3211 w 7483"/>
              <a:gd name="T67" fmla="*/ 37 h 7482"/>
              <a:gd name="T68" fmla="*/ 3211 w 7483"/>
              <a:gd name="T69" fmla="*/ 37 h 7482"/>
              <a:gd name="T70" fmla="*/ 668 w 7483"/>
              <a:gd name="T71" fmla="*/ 1607 h 7482"/>
              <a:gd name="T72" fmla="*/ 668 w 7483"/>
              <a:gd name="T73" fmla="*/ 1607 h 7482"/>
              <a:gd name="T74" fmla="*/ 262 w 7483"/>
              <a:gd name="T75" fmla="*/ 2363 h 7482"/>
              <a:gd name="T76" fmla="*/ 262 w 7483"/>
              <a:gd name="T77" fmla="*/ 2363 h 7482"/>
              <a:gd name="T78" fmla="*/ 0 w 7483"/>
              <a:gd name="T79" fmla="*/ 3740 h 7482"/>
              <a:gd name="T80" fmla="*/ 0 w 7483"/>
              <a:gd name="T81" fmla="*/ 3740 h 7482"/>
              <a:gd name="T82" fmla="*/ 41 w 7483"/>
              <a:gd name="T83" fmla="*/ 4295 h 7482"/>
              <a:gd name="T84" fmla="*/ 41 w 7483"/>
              <a:gd name="T85" fmla="*/ 4295 h 7482"/>
              <a:gd name="T86" fmla="*/ 1463 w 7483"/>
              <a:gd name="T87" fmla="*/ 6708 h 7482"/>
              <a:gd name="T88" fmla="*/ 1463 w 7483"/>
              <a:gd name="T89" fmla="*/ 6709 h 7482"/>
              <a:gd name="T90" fmla="*/ 1467 w 7483"/>
              <a:gd name="T91" fmla="*/ 6711 h 7482"/>
              <a:gd name="T92" fmla="*/ 1467 w 7483"/>
              <a:gd name="T93" fmla="*/ 6711 h 7482"/>
              <a:gd name="T94" fmla="*/ 1675 w 7483"/>
              <a:gd name="T95" fmla="*/ 6859 h 7482"/>
              <a:gd name="T96" fmla="*/ 1675 w 7483"/>
              <a:gd name="T97" fmla="*/ 6859 h 7482"/>
              <a:gd name="T98" fmla="*/ 3741 w 7483"/>
              <a:gd name="T99" fmla="*/ 7481 h 7482"/>
              <a:gd name="T100" fmla="*/ 3741 w 7483"/>
              <a:gd name="T101" fmla="*/ 7481 h 7482"/>
              <a:gd name="T102" fmla="*/ 7135 w 7483"/>
              <a:gd name="T103" fmla="*/ 5316 h 7482"/>
              <a:gd name="T104" fmla="*/ 7135 w 7483"/>
              <a:gd name="T105" fmla="*/ 5316 h 7482"/>
              <a:gd name="T106" fmla="*/ 7482 w 7483"/>
              <a:gd name="T107" fmla="*/ 3740 h 7482"/>
              <a:gd name="T108" fmla="*/ 7482 w 7483"/>
              <a:gd name="T109" fmla="*/ 3740 h 7482"/>
              <a:gd name="T110" fmla="*/ 6879 w 7483"/>
              <a:gd name="T111" fmla="*/ 1704 h 7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83" h="7482">
                <a:moveTo>
                  <a:pt x="6963" y="5237"/>
                </a:moveTo>
                <a:lnTo>
                  <a:pt x="6963" y="5237"/>
                </a:lnTo>
                <a:cubicBezTo>
                  <a:pt x="6399" y="6450"/>
                  <a:pt x="5168" y="7292"/>
                  <a:pt x="3741" y="7292"/>
                </a:cubicBezTo>
                <a:lnTo>
                  <a:pt x="3741" y="7292"/>
                </a:lnTo>
                <a:cubicBezTo>
                  <a:pt x="3016" y="7292"/>
                  <a:pt x="2342" y="7075"/>
                  <a:pt x="1779" y="6702"/>
                </a:cubicBezTo>
                <a:lnTo>
                  <a:pt x="1779" y="6702"/>
                </a:lnTo>
                <a:cubicBezTo>
                  <a:pt x="1712" y="6657"/>
                  <a:pt x="1646" y="6610"/>
                  <a:pt x="1582" y="6561"/>
                </a:cubicBezTo>
                <a:lnTo>
                  <a:pt x="1579" y="6558"/>
                </a:lnTo>
                <a:lnTo>
                  <a:pt x="1579" y="6558"/>
                </a:lnTo>
                <a:lnTo>
                  <a:pt x="1579" y="6558"/>
                </a:lnTo>
                <a:cubicBezTo>
                  <a:pt x="866" y="6010"/>
                  <a:pt x="367" y="5197"/>
                  <a:pt x="228" y="4266"/>
                </a:cubicBezTo>
                <a:lnTo>
                  <a:pt x="228" y="4266"/>
                </a:lnTo>
                <a:cubicBezTo>
                  <a:pt x="203" y="4095"/>
                  <a:pt x="189" y="3919"/>
                  <a:pt x="189" y="3740"/>
                </a:cubicBezTo>
                <a:lnTo>
                  <a:pt x="189" y="3740"/>
                </a:lnTo>
                <a:cubicBezTo>
                  <a:pt x="189" y="3278"/>
                  <a:pt x="278" y="2838"/>
                  <a:pt x="438" y="2433"/>
                </a:cubicBezTo>
                <a:lnTo>
                  <a:pt x="438" y="2433"/>
                </a:lnTo>
                <a:cubicBezTo>
                  <a:pt x="539" y="2178"/>
                  <a:pt x="669" y="1937"/>
                  <a:pt x="823" y="1715"/>
                </a:cubicBezTo>
                <a:lnTo>
                  <a:pt x="823" y="1715"/>
                </a:lnTo>
                <a:cubicBezTo>
                  <a:pt x="1375" y="923"/>
                  <a:pt x="2239" y="366"/>
                  <a:pt x="3238" y="224"/>
                </a:cubicBezTo>
                <a:lnTo>
                  <a:pt x="3238" y="224"/>
                </a:lnTo>
                <a:lnTo>
                  <a:pt x="3238" y="224"/>
                </a:lnTo>
                <a:cubicBezTo>
                  <a:pt x="3403" y="201"/>
                  <a:pt x="3571" y="189"/>
                  <a:pt x="3741" y="189"/>
                </a:cubicBezTo>
                <a:lnTo>
                  <a:pt x="3741" y="189"/>
                </a:lnTo>
                <a:cubicBezTo>
                  <a:pt x="4989" y="189"/>
                  <a:pt x="6087" y="833"/>
                  <a:pt x="6721" y="1807"/>
                </a:cubicBezTo>
                <a:lnTo>
                  <a:pt x="6721" y="1807"/>
                </a:lnTo>
                <a:cubicBezTo>
                  <a:pt x="7082" y="2363"/>
                  <a:pt x="7293" y="3027"/>
                  <a:pt x="7293" y="3740"/>
                </a:cubicBezTo>
                <a:lnTo>
                  <a:pt x="7293" y="3740"/>
                </a:lnTo>
                <a:cubicBezTo>
                  <a:pt x="7293" y="4275"/>
                  <a:pt x="7175" y="4781"/>
                  <a:pt x="6963" y="5237"/>
                </a:cubicBezTo>
                <a:close/>
                <a:moveTo>
                  <a:pt x="6879" y="1704"/>
                </a:moveTo>
                <a:lnTo>
                  <a:pt x="6879" y="1704"/>
                </a:lnTo>
                <a:cubicBezTo>
                  <a:pt x="6212" y="678"/>
                  <a:pt x="5056" y="0"/>
                  <a:pt x="3741" y="0"/>
                </a:cubicBezTo>
                <a:lnTo>
                  <a:pt x="3741" y="0"/>
                </a:lnTo>
                <a:cubicBezTo>
                  <a:pt x="3561" y="0"/>
                  <a:pt x="3385" y="12"/>
                  <a:pt x="3211" y="37"/>
                </a:cubicBezTo>
                <a:lnTo>
                  <a:pt x="3211" y="37"/>
                </a:lnTo>
                <a:lnTo>
                  <a:pt x="3211" y="37"/>
                </a:lnTo>
                <a:cubicBezTo>
                  <a:pt x="2160" y="186"/>
                  <a:pt x="1249" y="773"/>
                  <a:pt x="668" y="1607"/>
                </a:cubicBezTo>
                <a:lnTo>
                  <a:pt x="668" y="1607"/>
                </a:lnTo>
                <a:cubicBezTo>
                  <a:pt x="505" y="1841"/>
                  <a:pt x="369" y="2094"/>
                  <a:pt x="262" y="2363"/>
                </a:cubicBezTo>
                <a:lnTo>
                  <a:pt x="262" y="2363"/>
                </a:lnTo>
                <a:cubicBezTo>
                  <a:pt x="93" y="2790"/>
                  <a:pt x="0" y="3253"/>
                  <a:pt x="0" y="3740"/>
                </a:cubicBezTo>
                <a:lnTo>
                  <a:pt x="0" y="3740"/>
                </a:lnTo>
                <a:cubicBezTo>
                  <a:pt x="0" y="3929"/>
                  <a:pt x="14" y="4114"/>
                  <a:pt x="41" y="4295"/>
                </a:cubicBezTo>
                <a:lnTo>
                  <a:pt x="41" y="4295"/>
                </a:lnTo>
                <a:cubicBezTo>
                  <a:pt x="187" y="5275"/>
                  <a:pt x="712" y="6131"/>
                  <a:pt x="1463" y="6708"/>
                </a:cubicBezTo>
                <a:lnTo>
                  <a:pt x="1463" y="6709"/>
                </a:lnTo>
                <a:lnTo>
                  <a:pt x="1467" y="6711"/>
                </a:lnTo>
                <a:lnTo>
                  <a:pt x="1467" y="6711"/>
                </a:lnTo>
                <a:cubicBezTo>
                  <a:pt x="1534" y="6763"/>
                  <a:pt x="1604" y="6812"/>
                  <a:pt x="1675" y="6859"/>
                </a:cubicBezTo>
                <a:lnTo>
                  <a:pt x="1675" y="6859"/>
                </a:lnTo>
                <a:cubicBezTo>
                  <a:pt x="2267" y="7252"/>
                  <a:pt x="2978" y="7481"/>
                  <a:pt x="3741" y="7481"/>
                </a:cubicBezTo>
                <a:lnTo>
                  <a:pt x="3741" y="7481"/>
                </a:lnTo>
                <a:cubicBezTo>
                  <a:pt x="5244" y="7481"/>
                  <a:pt x="6540" y="6595"/>
                  <a:pt x="7135" y="5316"/>
                </a:cubicBezTo>
                <a:lnTo>
                  <a:pt x="7135" y="5316"/>
                </a:lnTo>
                <a:cubicBezTo>
                  <a:pt x="7358" y="4837"/>
                  <a:pt x="7482" y="4303"/>
                  <a:pt x="7482" y="3740"/>
                </a:cubicBezTo>
                <a:lnTo>
                  <a:pt x="7482" y="3740"/>
                </a:lnTo>
                <a:cubicBezTo>
                  <a:pt x="7482" y="2988"/>
                  <a:pt x="7261" y="2290"/>
                  <a:pt x="6879" y="1704"/>
                </a:cubicBezTo>
                <a:close/>
              </a:path>
            </a:pathLst>
          </a:custGeom>
          <a:solidFill>
            <a:schemeClr val="tx1"/>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dirty="0">
              <a:latin typeface="Lato Light" panose="020F0502020204030203" pitchFamily="34" charset="0"/>
            </a:endParaRPr>
          </a:p>
        </p:txBody>
      </p:sp>
      <p:sp>
        <p:nvSpPr>
          <p:cNvPr id="54" name="Freeform 17">
            <a:extLst>
              <a:ext uri="{FF2B5EF4-FFF2-40B4-BE49-F238E27FC236}">
                <a16:creationId xmlns:a16="http://schemas.microsoft.com/office/drawing/2014/main" id="{B5D56C51-BE2D-4BEA-9447-CFABC557CC59}"/>
              </a:ext>
            </a:extLst>
          </p:cNvPr>
          <p:cNvSpPr>
            <a:spLocks noChangeArrowheads="1"/>
          </p:cNvSpPr>
          <p:nvPr/>
        </p:nvSpPr>
        <p:spPr bwMode="auto">
          <a:xfrm>
            <a:off x="4016001" y="1873937"/>
            <a:ext cx="329054" cy="528495"/>
          </a:xfrm>
          <a:custGeom>
            <a:avLst/>
            <a:gdLst>
              <a:gd name="connsiteX0" fmla="*/ 66299 w 502878"/>
              <a:gd name="connsiteY0" fmla="*/ 0 h 807676"/>
              <a:gd name="connsiteX1" fmla="*/ 295103 w 502878"/>
              <a:gd name="connsiteY1" fmla="*/ 300195 h 807676"/>
              <a:gd name="connsiteX2" fmla="*/ 377526 w 502878"/>
              <a:gd name="connsiteY2" fmla="*/ 468920 h 807676"/>
              <a:gd name="connsiteX3" fmla="*/ 407516 w 502878"/>
              <a:gd name="connsiteY3" fmla="*/ 558528 h 807676"/>
              <a:gd name="connsiteX4" fmla="*/ 502878 w 502878"/>
              <a:gd name="connsiteY4" fmla="*/ 533400 h 807676"/>
              <a:gd name="connsiteX5" fmla="*/ 465133 w 502878"/>
              <a:gd name="connsiteY5" fmla="*/ 670538 h 807676"/>
              <a:gd name="connsiteX6" fmla="*/ 427748 w 502878"/>
              <a:gd name="connsiteY6" fmla="*/ 807676 h 807676"/>
              <a:gd name="connsiteX7" fmla="*/ 328174 w 502878"/>
              <a:gd name="connsiteY7" fmla="*/ 706266 h 807676"/>
              <a:gd name="connsiteX8" fmla="*/ 228600 w 502878"/>
              <a:gd name="connsiteY8" fmla="*/ 605217 h 807676"/>
              <a:gd name="connsiteX9" fmla="*/ 317117 w 502878"/>
              <a:gd name="connsiteY9" fmla="*/ 582186 h 807676"/>
              <a:gd name="connsiteX10" fmla="*/ 291094 w 502878"/>
              <a:gd name="connsiteY10" fmla="*/ 504240 h 807676"/>
              <a:gd name="connsiteX11" fmla="*/ 214030 w 502878"/>
              <a:gd name="connsiteY11" fmla="*/ 346268 h 807676"/>
              <a:gd name="connsiteX12" fmla="*/ 0 w 502878"/>
              <a:gd name="connsiteY12" fmla="*/ 65870 h 80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2878" h="807676">
                <a:moveTo>
                  <a:pt x="66299" y="0"/>
                </a:moveTo>
                <a:cubicBezTo>
                  <a:pt x="154938" y="89267"/>
                  <a:pt x="232047" y="190052"/>
                  <a:pt x="295103" y="300195"/>
                </a:cubicBezTo>
                <a:cubicBezTo>
                  <a:pt x="326091" y="354367"/>
                  <a:pt x="353655" y="410699"/>
                  <a:pt x="377526" y="468920"/>
                </a:cubicBezTo>
                <a:lnTo>
                  <a:pt x="407516" y="558528"/>
                </a:lnTo>
                <a:lnTo>
                  <a:pt x="502878" y="533400"/>
                </a:lnTo>
                <a:lnTo>
                  <a:pt x="465133" y="670538"/>
                </a:lnTo>
                <a:lnTo>
                  <a:pt x="427748" y="807676"/>
                </a:lnTo>
                <a:lnTo>
                  <a:pt x="328174" y="706266"/>
                </a:lnTo>
                <a:lnTo>
                  <a:pt x="228600" y="605217"/>
                </a:lnTo>
                <a:lnTo>
                  <a:pt x="317117" y="582186"/>
                </a:lnTo>
                <a:lnTo>
                  <a:pt x="291094" y="504240"/>
                </a:lnTo>
                <a:cubicBezTo>
                  <a:pt x="268799" y="449753"/>
                  <a:pt x="243037" y="397021"/>
                  <a:pt x="214030" y="346268"/>
                </a:cubicBezTo>
                <a:cubicBezTo>
                  <a:pt x="154938" y="243684"/>
                  <a:pt x="83234" y="149378"/>
                  <a:pt x="0" y="65870"/>
                </a:cubicBezTo>
                <a:close/>
              </a:path>
            </a:pathLst>
          </a:custGeom>
          <a:solidFill>
            <a:schemeClr val="tx1">
              <a:lumMod val="50000"/>
              <a:lumOff val="50000"/>
            </a:schemeClr>
          </a:solidFill>
          <a:ln>
            <a:noFill/>
          </a:ln>
          <a:effectLst/>
        </p:spPr>
        <p:txBody>
          <a:bodyPr wrap="square" anchor="ct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dirty="0">
              <a:latin typeface="Lato Light" panose="020F0502020204030203" pitchFamily="34" charset="0"/>
            </a:endParaRPr>
          </a:p>
        </p:txBody>
      </p:sp>
      <p:sp>
        <p:nvSpPr>
          <p:cNvPr id="55" name="Freeform 18">
            <a:extLst>
              <a:ext uri="{FF2B5EF4-FFF2-40B4-BE49-F238E27FC236}">
                <a16:creationId xmlns:a16="http://schemas.microsoft.com/office/drawing/2014/main" id="{7D790B2C-4A62-4455-A431-27D4F978D855}"/>
              </a:ext>
            </a:extLst>
          </p:cNvPr>
          <p:cNvSpPr>
            <a:spLocks noChangeArrowheads="1"/>
          </p:cNvSpPr>
          <p:nvPr/>
        </p:nvSpPr>
        <p:spPr bwMode="auto">
          <a:xfrm>
            <a:off x="4016002" y="2858689"/>
            <a:ext cx="238682" cy="530574"/>
          </a:xfrm>
          <a:custGeom>
            <a:avLst/>
            <a:gdLst>
              <a:gd name="connsiteX0" fmla="*/ 271743 w 364766"/>
              <a:gd name="connsiteY0" fmla="*/ 0 h 810853"/>
              <a:gd name="connsiteX1" fmla="*/ 364766 w 364766"/>
              <a:gd name="connsiteY1" fmla="*/ 6121 h 810853"/>
              <a:gd name="connsiteX2" fmla="*/ 291497 w 364766"/>
              <a:gd name="connsiteY2" fmla="*/ 376271 h 810853"/>
              <a:gd name="connsiteX3" fmla="*/ 219934 w 364766"/>
              <a:gd name="connsiteY3" fmla="*/ 549734 h 810853"/>
              <a:gd name="connsiteX4" fmla="*/ 172932 w 364766"/>
              <a:gd name="connsiteY4" fmla="*/ 631246 h 810853"/>
              <a:gd name="connsiteX5" fmla="*/ 255227 w 364766"/>
              <a:gd name="connsiteY5" fmla="*/ 686462 h 810853"/>
              <a:gd name="connsiteX6" fmla="*/ 127614 w 364766"/>
              <a:gd name="connsiteY6" fmla="*/ 748657 h 810853"/>
              <a:gd name="connsiteX7" fmla="*/ 0 w 364766"/>
              <a:gd name="connsiteY7" fmla="*/ 810853 h 810853"/>
              <a:gd name="connsiteX8" fmla="*/ 9733 w 364766"/>
              <a:gd name="connsiteY8" fmla="*/ 669925 h 810853"/>
              <a:gd name="connsiteX9" fmla="*/ 19466 w 364766"/>
              <a:gd name="connsiteY9" fmla="*/ 528637 h 810853"/>
              <a:gd name="connsiteX10" fmla="*/ 95348 w 364766"/>
              <a:gd name="connsiteY10" fmla="*/ 579319 h 810853"/>
              <a:gd name="connsiteX11" fmla="*/ 136473 w 364766"/>
              <a:gd name="connsiteY11" fmla="*/ 508236 h 810853"/>
              <a:gd name="connsiteX12" fmla="*/ 203502 w 364766"/>
              <a:gd name="connsiteY12" fmla="*/ 346026 h 810853"/>
              <a:gd name="connsiteX13" fmla="*/ 271743 w 364766"/>
              <a:gd name="connsiteY13" fmla="*/ 0 h 81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766" h="810853">
                <a:moveTo>
                  <a:pt x="271743" y="0"/>
                </a:moveTo>
                <a:lnTo>
                  <a:pt x="364766" y="6121"/>
                </a:lnTo>
                <a:cubicBezTo>
                  <a:pt x="356505" y="131785"/>
                  <a:pt x="332082" y="256369"/>
                  <a:pt x="291497" y="376271"/>
                </a:cubicBezTo>
                <a:cubicBezTo>
                  <a:pt x="271563" y="435323"/>
                  <a:pt x="247679" y="493294"/>
                  <a:pt x="219934" y="549734"/>
                </a:cubicBezTo>
                <a:lnTo>
                  <a:pt x="172932" y="631246"/>
                </a:lnTo>
                <a:lnTo>
                  <a:pt x="255227" y="686462"/>
                </a:lnTo>
                <a:lnTo>
                  <a:pt x="127614" y="748657"/>
                </a:lnTo>
                <a:lnTo>
                  <a:pt x="0" y="810853"/>
                </a:lnTo>
                <a:lnTo>
                  <a:pt x="9733" y="669925"/>
                </a:lnTo>
                <a:lnTo>
                  <a:pt x="19466" y="528637"/>
                </a:lnTo>
                <a:lnTo>
                  <a:pt x="95348" y="579319"/>
                </a:lnTo>
                <a:lnTo>
                  <a:pt x="136473" y="508236"/>
                </a:lnTo>
                <a:cubicBezTo>
                  <a:pt x="162468" y="455487"/>
                  <a:pt x="184826" y="401296"/>
                  <a:pt x="203502" y="346026"/>
                </a:cubicBezTo>
                <a:cubicBezTo>
                  <a:pt x="241573" y="233684"/>
                  <a:pt x="264200" y="117382"/>
                  <a:pt x="271743" y="0"/>
                </a:cubicBezTo>
                <a:close/>
              </a:path>
            </a:pathLst>
          </a:custGeom>
          <a:solidFill>
            <a:schemeClr val="tx1">
              <a:lumMod val="50000"/>
              <a:lumOff val="50000"/>
            </a:schemeClr>
          </a:solidFill>
          <a:ln>
            <a:noFill/>
          </a:ln>
          <a:effectLst/>
        </p:spPr>
        <p:txBody>
          <a:bodyPr wrap="square" anchor="ct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dirty="0">
              <a:latin typeface="Lato Light" panose="020F0502020204030203" pitchFamily="34" charset="0"/>
            </a:endParaRPr>
          </a:p>
        </p:txBody>
      </p:sp>
      <p:sp>
        <p:nvSpPr>
          <p:cNvPr id="42" name="Freeform 55">
            <a:extLst>
              <a:ext uri="{FF2B5EF4-FFF2-40B4-BE49-F238E27FC236}">
                <a16:creationId xmlns:a16="http://schemas.microsoft.com/office/drawing/2014/main" id="{3CDBCB69-5EE1-4F8A-B671-EC8E5AD3FDF8}"/>
              </a:ext>
            </a:extLst>
          </p:cNvPr>
          <p:cNvSpPr>
            <a:spLocks noChangeArrowheads="1"/>
          </p:cNvSpPr>
          <p:nvPr/>
        </p:nvSpPr>
        <p:spPr bwMode="auto">
          <a:xfrm>
            <a:off x="3132012" y="1828233"/>
            <a:ext cx="691818" cy="478871"/>
          </a:xfrm>
          <a:custGeom>
            <a:avLst/>
            <a:gdLst>
              <a:gd name="T0" fmla="*/ 2935 w 2936"/>
              <a:gd name="T1" fmla="*/ 1705 h 2035"/>
              <a:gd name="T2" fmla="*/ 2365 w 2936"/>
              <a:gd name="T3" fmla="*/ 2034 h 2035"/>
              <a:gd name="T4" fmla="*/ 2365 w 2936"/>
              <a:gd name="T5" fmla="*/ 2034 h 2035"/>
              <a:gd name="T6" fmla="*/ 2363 w 2936"/>
              <a:gd name="T7" fmla="*/ 2030 h 2035"/>
              <a:gd name="T8" fmla="*/ 2363 w 2936"/>
              <a:gd name="T9" fmla="*/ 2030 h 2035"/>
              <a:gd name="T10" fmla="*/ 1931 w 2936"/>
              <a:gd name="T11" fmla="*/ 1463 h 2035"/>
              <a:gd name="T12" fmla="*/ 1931 w 2936"/>
              <a:gd name="T13" fmla="*/ 1463 h 2035"/>
              <a:gd name="T14" fmla="*/ 1367 w 2936"/>
              <a:gd name="T15" fmla="*/ 1026 h 2035"/>
              <a:gd name="T16" fmla="*/ 1367 w 2936"/>
              <a:gd name="T17" fmla="*/ 1026 h 2035"/>
              <a:gd name="T18" fmla="*/ 708 w 2936"/>
              <a:gd name="T19" fmla="*/ 752 h 2035"/>
              <a:gd name="T20" fmla="*/ 708 w 2936"/>
              <a:gd name="T21" fmla="*/ 752 h 2035"/>
              <a:gd name="T22" fmla="*/ 0 w 2936"/>
              <a:gd name="T23" fmla="*/ 658 h 2035"/>
              <a:gd name="T24" fmla="*/ 0 w 2936"/>
              <a:gd name="T25" fmla="*/ 0 h 2035"/>
              <a:gd name="T26" fmla="*/ 0 w 2936"/>
              <a:gd name="T27" fmla="*/ 0 h 2035"/>
              <a:gd name="T28" fmla="*/ 879 w 2936"/>
              <a:gd name="T29" fmla="*/ 116 h 2035"/>
              <a:gd name="T30" fmla="*/ 879 w 2936"/>
              <a:gd name="T31" fmla="*/ 116 h 2035"/>
              <a:gd name="T32" fmla="*/ 1697 w 2936"/>
              <a:gd name="T33" fmla="*/ 457 h 2035"/>
              <a:gd name="T34" fmla="*/ 1697 w 2936"/>
              <a:gd name="T35" fmla="*/ 457 h 2035"/>
              <a:gd name="T36" fmla="*/ 2397 w 2936"/>
              <a:gd name="T37" fmla="*/ 999 h 2035"/>
              <a:gd name="T38" fmla="*/ 2397 w 2936"/>
              <a:gd name="T39" fmla="*/ 999 h 2035"/>
              <a:gd name="T40" fmla="*/ 2934 w 2936"/>
              <a:gd name="T41" fmla="*/ 1704 h 2035"/>
              <a:gd name="T42" fmla="*/ 2934 w 2936"/>
              <a:gd name="T43" fmla="*/ 1704 h 2035"/>
              <a:gd name="T44" fmla="*/ 2935 w 2936"/>
              <a:gd name="T45" fmla="*/ 17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36" h="2035">
                <a:moveTo>
                  <a:pt x="2935" y="1705"/>
                </a:moveTo>
                <a:lnTo>
                  <a:pt x="2365" y="2034"/>
                </a:lnTo>
                <a:lnTo>
                  <a:pt x="2365" y="2034"/>
                </a:lnTo>
                <a:cubicBezTo>
                  <a:pt x="2364" y="2032"/>
                  <a:pt x="2363" y="2031"/>
                  <a:pt x="2363" y="2030"/>
                </a:cubicBezTo>
                <a:lnTo>
                  <a:pt x="2363" y="2030"/>
                </a:lnTo>
                <a:cubicBezTo>
                  <a:pt x="2243" y="1822"/>
                  <a:pt x="2098" y="1631"/>
                  <a:pt x="1931" y="1463"/>
                </a:cubicBezTo>
                <a:lnTo>
                  <a:pt x="1931" y="1463"/>
                </a:lnTo>
                <a:cubicBezTo>
                  <a:pt x="1763" y="1294"/>
                  <a:pt x="1573" y="1147"/>
                  <a:pt x="1367" y="1026"/>
                </a:cubicBezTo>
                <a:lnTo>
                  <a:pt x="1367" y="1026"/>
                </a:lnTo>
                <a:cubicBezTo>
                  <a:pt x="1162" y="907"/>
                  <a:pt x="942" y="814"/>
                  <a:pt x="708" y="752"/>
                </a:cubicBezTo>
                <a:lnTo>
                  <a:pt x="708" y="752"/>
                </a:lnTo>
                <a:cubicBezTo>
                  <a:pt x="482" y="690"/>
                  <a:pt x="244" y="658"/>
                  <a:pt x="0" y="658"/>
                </a:cubicBezTo>
                <a:lnTo>
                  <a:pt x="0" y="0"/>
                </a:lnTo>
                <a:lnTo>
                  <a:pt x="0" y="0"/>
                </a:lnTo>
                <a:cubicBezTo>
                  <a:pt x="303" y="0"/>
                  <a:pt x="599" y="40"/>
                  <a:pt x="879" y="116"/>
                </a:cubicBezTo>
                <a:lnTo>
                  <a:pt x="879" y="116"/>
                </a:lnTo>
                <a:cubicBezTo>
                  <a:pt x="1169" y="194"/>
                  <a:pt x="1444" y="310"/>
                  <a:pt x="1697" y="457"/>
                </a:cubicBezTo>
                <a:lnTo>
                  <a:pt x="1697" y="457"/>
                </a:lnTo>
                <a:cubicBezTo>
                  <a:pt x="1955" y="607"/>
                  <a:pt x="2189" y="789"/>
                  <a:pt x="2397" y="999"/>
                </a:cubicBezTo>
                <a:lnTo>
                  <a:pt x="2397" y="999"/>
                </a:lnTo>
                <a:cubicBezTo>
                  <a:pt x="2606" y="1209"/>
                  <a:pt x="2787" y="1446"/>
                  <a:pt x="2934" y="1704"/>
                </a:cubicBezTo>
                <a:lnTo>
                  <a:pt x="2934" y="1704"/>
                </a:lnTo>
                <a:cubicBezTo>
                  <a:pt x="2934" y="1704"/>
                  <a:pt x="2935" y="1704"/>
                  <a:pt x="2935" y="1705"/>
                </a:cubicBezTo>
              </a:path>
            </a:pathLst>
          </a:custGeom>
          <a:solidFill>
            <a:srgbClr val="FEBE10"/>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dirty="0">
              <a:latin typeface="Lato Light" panose="020F0502020204030203" pitchFamily="34" charset="0"/>
            </a:endParaRPr>
          </a:p>
        </p:txBody>
      </p:sp>
      <p:grpSp>
        <p:nvGrpSpPr>
          <p:cNvPr id="37" name="Group 36">
            <a:extLst>
              <a:ext uri="{FF2B5EF4-FFF2-40B4-BE49-F238E27FC236}">
                <a16:creationId xmlns:a16="http://schemas.microsoft.com/office/drawing/2014/main" id="{2D0D4D55-3C27-4E61-8E9F-27553C5DE29D}"/>
              </a:ext>
            </a:extLst>
          </p:cNvPr>
          <p:cNvGrpSpPr/>
          <p:nvPr/>
        </p:nvGrpSpPr>
        <p:grpSpPr>
          <a:xfrm>
            <a:off x="3515406" y="930917"/>
            <a:ext cx="702000" cy="702000"/>
            <a:chOff x="1010038" y="3853666"/>
            <a:chExt cx="2661000" cy="2661000"/>
          </a:xfrm>
        </p:grpSpPr>
        <p:pic>
          <p:nvPicPr>
            <p:cNvPr id="32" name="Graphic 31" descr="Bucket and shovel with solid fill">
              <a:extLst>
                <a:ext uri="{FF2B5EF4-FFF2-40B4-BE49-F238E27FC236}">
                  <a16:creationId xmlns:a16="http://schemas.microsoft.com/office/drawing/2014/main" id="{00BB2F31-028A-4EC9-B234-85A7ED7F8C0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10038" y="3853666"/>
              <a:ext cx="2661000" cy="2661000"/>
            </a:xfrm>
            <a:prstGeom prst="rect">
              <a:avLst/>
            </a:prstGeom>
          </p:spPr>
        </p:pic>
        <p:sp>
          <p:nvSpPr>
            <p:cNvPr id="33" name="Rectangle 32">
              <a:extLst>
                <a:ext uri="{FF2B5EF4-FFF2-40B4-BE49-F238E27FC236}">
                  <a16:creationId xmlns:a16="http://schemas.microsoft.com/office/drawing/2014/main" id="{56228CFD-308F-4C23-ABEC-9248BB5D5030}"/>
                </a:ext>
              </a:extLst>
            </p:cNvPr>
            <p:cNvSpPr/>
            <p:nvPr/>
          </p:nvSpPr>
          <p:spPr>
            <a:xfrm rot="20883297">
              <a:off x="1384040" y="4347759"/>
              <a:ext cx="1100026" cy="1956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34" name="Rectangle 33">
              <a:extLst>
                <a:ext uri="{FF2B5EF4-FFF2-40B4-BE49-F238E27FC236}">
                  <a16:creationId xmlns:a16="http://schemas.microsoft.com/office/drawing/2014/main" id="{6CB49ADE-38B6-4792-89CF-E480BC708D79}"/>
                </a:ext>
              </a:extLst>
            </p:cNvPr>
            <p:cNvSpPr/>
            <p:nvPr/>
          </p:nvSpPr>
          <p:spPr>
            <a:xfrm rot="20883297">
              <a:off x="1612619" y="4923438"/>
              <a:ext cx="1048020" cy="630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35" name="Rectangle 34">
              <a:extLst>
                <a:ext uri="{FF2B5EF4-FFF2-40B4-BE49-F238E27FC236}">
                  <a16:creationId xmlns:a16="http://schemas.microsoft.com/office/drawing/2014/main" id="{7CFCD1DA-D534-4C72-873F-14F654ED1D6D}"/>
                </a:ext>
              </a:extLst>
            </p:cNvPr>
            <p:cNvSpPr/>
            <p:nvPr/>
          </p:nvSpPr>
          <p:spPr>
            <a:xfrm>
              <a:off x="2333625" y="4821812"/>
              <a:ext cx="133350" cy="102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36" name="Rectangle 35">
              <a:extLst>
                <a:ext uri="{FF2B5EF4-FFF2-40B4-BE49-F238E27FC236}">
                  <a16:creationId xmlns:a16="http://schemas.microsoft.com/office/drawing/2014/main" id="{7BA11CC1-A06C-48AA-BB77-C725ACB7FF4E}"/>
                </a:ext>
              </a:extLst>
            </p:cNvPr>
            <p:cNvSpPr/>
            <p:nvPr/>
          </p:nvSpPr>
          <p:spPr>
            <a:xfrm>
              <a:off x="2466975" y="5426951"/>
              <a:ext cx="133350" cy="102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grpSp>
      <p:sp>
        <p:nvSpPr>
          <p:cNvPr id="58" name="Freeform 27">
            <a:extLst>
              <a:ext uri="{FF2B5EF4-FFF2-40B4-BE49-F238E27FC236}">
                <a16:creationId xmlns:a16="http://schemas.microsoft.com/office/drawing/2014/main" id="{7DE1D310-4E8C-44C7-8E04-AA98CD9C0B57}"/>
              </a:ext>
            </a:extLst>
          </p:cNvPr>
          <p:cNvSpPr>
            <a:spLocks noChangeArrowheads="1"/>
          </p:cNvSpPr>
          <p:nvPr/>
        </p:nvSpPr>
        <p:spPr bwMode="auto">
          <a:xfrm>
            <a:off x="3546479" y="896459"/>
            <a:ext cx="818312" cy="1129942"/>
          </a:xfrm>
          <a:custGeom>
            <a:avLst/>
            <a:gdLst>
              <a:gd name="connsiteX0" fmla="*/ 652283 w 1250590"/>
              <a:gd name="connsiteY0" fmla="*/ 61914 h 1726840"/>
              <a:gd name="connsiteX1" fmla="*/ 115888 w 1250590"/>
              <a:gd name="connsiteY1" fmla="*/ 598489 h 1726840"/>
              <a:gd name="connsiteX2" fmla="*/ 652283 w 1250590"/>
              <a:gd name="connsiteY2" fmla="*/ 1134704 h 1726840"/>
              <a:gd name="connsiteX3" fmla="*/ 1188678 w 1250590"/>
              <a:gd name="connsiteY3" fmla="*/ 598489 h 1726840"/>
              <a:gd name="connsiteX4" fmla="*/ 652283 w 1250590"/>
              <a:gd name="connsiteY4" fmla="*/ 61914 h 1726840"/>
              <a:gd name="connsiteX5" fmla="*/ 652283 w 1250590"/>
              <a:gd name="connsiteY5" fmla="*/ 0 h 1726840"/>
              <a:gd name="connsiteX6" fmla="*/ 1250590 w 1250590"/>
              <a:gd name="connsiteY6" fmla="*/ 598308 h 1726840"/>
              <a:gd name="connsiteX7" fmla="*/ 652283 w 1250590"/>
              <a:gd name="connsiteY7" fmla="*/ 1196615 h 1726840"/>
              <a:gd name="connsiteX8" fmla="*/ 419463 w 1250590"/>
              <a:gd name="connsiteY8" fmla="*/ 1149625 h 1726840"/>
              <a:gd name="connsiteX9" fmla="*/ 406531 w 1250590"/>
              <a:gd name="connsiteY9" fmla="*/ 1142609 h 1726840"/>
              <a:gd name="connsiteX10" fmla="*/ 69439 w 1250590"/>
              <a:gd name="connsiteY10" fmla="*/ 1726840 h 1726840"/>
              <a:gd name="connsiteX11" fmla="*/ 0 w 1250590"/>
              <a:gd name="connsiteY11" fmla="*/ 1726840 h 1726840"/>
              <a:gd name="connsiteX12" fmla="*/ 353565 w 1250590"/>
              <a:gd name="connsiteY12" fmla="*/ 1113872 h 1726840"/>
              <a:gd name="connsiteX13" fmla="*/ 317834 w 1250590"/>
              <a:gd name="connsiteY13" fmla="*/ 1094486 h 1726840"/>
              <a:gd name="connsiteX14" fmla="*/ 53975 w 1250590"/>
              <a:gd name="connsiteY14" fmla="*/ 598308 h 1726840"/>
              <a:gd name="connsiteX15" fmla="*/ 652283 w 1250590"/>
              <a:gd name="connsiteY15" fmla="*/ 0 h 172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50590" h="1726840">
                <a:moveTo>
                  <a:pt x="652283" y="61914"/>
                </a:moveTo>
                <a:cubicBezTo>
                  <a:pt x="356205" y="61914"/>
                  <a:pt x="115888" y="302311"/>
                  <a:pt x="115888" y="598489"/>
                </a:cubicBezTo>
                <a:cubicBezTo>
                  <a:pt x="115888" y="894667"/>
                  <a:pt x="356205" y="1134704"/>
                  <a:pt x="652283" y="1134704"/>
                </a:cubicBezTo>
                <a:cubicBezTo>
                  <a:pt x="948362" y="1134704"/>
                  <a:pt x="1188678" y="894667"/>
                  <a:pt x="1188678" y="598489"/>
                </a:cubicBezTo>
                <a:cubicBezTo>
                  <a:pt x="1188678" y="302311"/>
                  <a:pt x="948362" y="61914"/>
                  <a:pt x="652283" y="61914"/>
                </a:cubicBezTo>
                <a:close/>
                <a:moveTo>
                  <a:pt x="652283" y="0"/>
                </a:moveTo>
                <a:cubicBezTo>
                  <a:pt x="982917" y="0"/>
                  <a:pt x="1250590" y="267673"/>
                  <a:pt x="1250590" y="598308"/>
                </a:cubicBezTo>
                <a:cubicBezTo>
                  <a:pt x="1250590" y="928942"/>
                  <a:pt x="982917" y="1196615"/>
                  <a:pt x="652283" y="1196615"/>
                </a:cubicBezTo>
                <a:cubicBezTo>
                  <a:pt x="569714" y="1196615"/>
                  <a:pt x="491036" y="1179886"/>
                  <a:pt x="419463" y="1149625"/>
                </a:cubicBezTo>
                <a:lnTo>
                  <a:pt x="406531" y="1142609"/>
                </a:lnTo>
                <a:lnTo>
                  <a:pt x="69439" y="1726840"/>
                </a:lnTo>
                <a:lnTo>
                  <a:pt x="0" y="1726840"/>
                </a:lnTo>
                <a:lnTo>
                  <a:pt x="353565" y="1113872"/>
                </a:lnTo>
                <a:lnTo>
                  <a:pt x="317834" y="1094486"/>
                </a:lnTo>
                <a:cubicBezTo>
                  <a:pt x="158676" y="987006"/>
                  <a:pt x="53975" y="804954"/>
                  <a:pt x="53975" y="598308"/>
                </a:cubicBezTo>
                <a:cubicBezTo>
                  <a:pt x="53975" y="267673"/>
                  <a:pt x="322008" y="0"/>
                  <a:pt x="652283" y="0"/>
                </a:cubicBezTo>
                <a:close/>
              </a:path>
            </a:pathLst>
          </a:custGeom>
          <a:solidFill>
            <a:srgbClr val="FEBE10"/>
          </a:solidFill>
          <a:ln>
            <a:noFill/>
          </a:ln>
          <a:effectLst/>
        </p:spPr>
        <p:txBody>
          <a:bodyPr wrap="square" anchor="ct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dirty="0">
              <a:latin typeface="Lato Light" panose="020F0502020204030203" pitchFamily="34" charset="0"/>
            </a:endParaRPr>
          </a:p>
        </p:txBody>
      </p:sp>
      <p:grpSp>
        <p:nvGrpSpPr>
          <p:cNvPr id="68" name="Group 67">
            <a:extLst>
              <a:ext uri="{FF2B5EF4-FFF2-40B4-BE49-F238E27FC236}">
                <a16:creationId xmlns:a16="http://schemas.microsoft.com/office/drawing/2014/main" id="{B74622A5-9EFD-4FF2-AA31-AD3291B28DB6}"/>
              </a:ext>
            </a:extLst>
          </p:cNvPr>
          <p:cNvGrpSpPr/>
          <p:nvPr/>
        </p:nvGrpSpPr>
        <p:grpSpPr>
          <a:xfrm>
            <a:off x="2676367" y="2247649"/>
            <a:ext cx="831667" cy="871637"/>
            <a:chOff x="3409768" y="4685743"/>
            <a:chExt cx="1630466" cy="1708827"/>
          </a:xfrm>
        </p:grpSpPr>
        <p:sp>
          <p:nvSpPr>
            <p:cNvPr id="69" name="Oval 68">
              <a:extLst>
                <a:ext uri="{FF2B5EF4-FFF2-40B4-BE49-F238E27FC236}">
                  <a16:creationId xmlns:a16="http://schemas.microsoft.com/office/drawing/2014/main" id="{63BBA2F2-5BB2-4F5E-8B65-2DF5085F280F}"/>
                </a:ext>
              </a:extLst>
            </p:cNvPr>
            <p:cNvSpPr/>
            <p:nvPr/>
          </p:nvSpPr>
          <p:spPr>
            <a:xfrm>
              <a:off x="3944206" y="5527675"/>
              <a:ext cx="548640" cy="8668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70" name="Oval 69">
              <a:extLst>
                <a:ext uri="{FF2B5EF4-FFF2-40B4-BE49-F238E27FC236}">
                  <a16:creationId xmlns:a16="http://schemas.microsoft.com/office/drawing/2014/main" id="{DB754ABE-6E56-40D3-BEA4-7B3CB3B2EFD2}"/>
                </a:ext>
              </a:extLst>
            </p:cNvPr>
            <p:cNvSpPr/>
            <p:nvPr/>
          </p:nvSpPr>
          <p:spPr>
            <a:xfrm rot="19173707">
              <a:off x="4263073" y="5078852"/>
              <a:ext cx="548640" cy="976154"/>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71" name="Oval 70">
              <a:extLst>
                <a:ext uri="{FF2B5EF4-FFF2-40B4-BE49-F238E27FC236}">
                  <a16:creationId xmlns:a16="http://schemas.microsoft.com/office/drawing/2014/main" id="{EA6662BC-FDE4-454D-9C19-0911D4DAF222}"/>
                </a:ext>
              </a:extLst>
            </p:cNvPr>
            <p:cNvSpPr/>
            <p:nvPr/>
          </p:nvSpPr>
          <p:spPr>
            <a:xfrm rot="2426293" flipV="1">
              <a:off x="3622486" y="5078851"/>
              <a:ext cx="548640" cy="976154"/>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72" name="Oval 71">
              <a:extLst>
                <a:ext uri="{FF2B5EF4-FFF2-40B4-BE49-F238E27FC236}">
                  <a16:creationId xmlns:a16="http://schemas.microsoft.com/office/drawing/2014/main" id="{3E30536A-B160-4AB3-A7E8-A53049E442E7}"/>
                </a:ext>
              </a:extLst>
            </p:cNvPr>
            <p:cNvSpPr/>
            <p:nvPr/>
          </p:nvSpPr>
          <p:spPr>
            <a:xfrm>
              <a:off x="3961629" y="4820899"/>
              <a:ext cx="409082" cy="25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73" name="Oval 72">
              <a:extLst>
                <a:ext uri="{FF2B5EF4-FFF2-40B4-BE49-F238E27FC236}">
                  <a16:creationId xmlns:a16="http://schemas.microsoft.com/office/drawing/2014/main" id="{B1A74F6B-665A-4344-8DC5-BB1A0782CB1F}"/>
                </a:ext>
              </a:extLst>
            </p:cNvPr>
            <p:cNvSpPr/>
            <p:nvPr/>
          </p:nvSpPr>
          <p:spPr>
            <a:xfrm>
              <a:off x="4065569" y="4820899"/>
              <a:ext cx="409082" cy="25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74" name="Oval 73">
              <a:extLst>
                <a:ext uri="{FF2B5EF4-FFF2-40B4-BE49-F238E27FC236}">
                  <a16:creationId xmlns:a16="http://schemas.microsoft.com/office/drawing/2014/main" id="{B48D141C-55CA-4E0C-8688-3EE3385AD8D0}"/>
                </a:ext>
              </a:extLst>
            </p:cNvPr>
            <p:cNvSpPr/>
            <p:nvPr/>
          </p:nvSpPr>
          <p:spPr>
            <a:xfrm>
              <a:off x="3957769" y="4965786"/>
              <a:ext cx="548640" cy="6338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cxnSp>
          <p:nvCxnSpPr>
            <p:cNvPr id="75" name="Straight Connector 74">
              <a:extLst>
                <a:ext uri="{FF2B5EF4-FFF2-40B4-BE49-F238E27FC236}">
                  <a16:creationId xmlns:a16="http://schemas.microsoft.com/office/drawing/2014/main" id="{2F8A61A7-4DCC-4BBB-BB87-CE3F64E7FE15}"/>
                </a:ext>
              </a:extLst>
            </p:cNvPr>
            <p:cNvCxnSpPr>
              <a:cxnSpLocks/>
            </p:cNvCxnSpPr>
            <p:nvPr/>
          </p:nvCxnSpPr>
          <p:spPr>
            <a:xfrm flipV="1">
              <a:off x="4463934" y="4977290"/>
              <a:ext cx="248471" cy="209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B317D8C-F87E-4145-BCED-998E09A978BC}"/>
                </a:ext>
              </a:extLst>
            </p:cNvPr>
            <p:cNvCxnSpPr>
              <a:cxnSpLocks/>
            </p:cNvCxnSpPr>
            <p:nvPr/>
          </p:nvCxnSpPr>
          <p:spPr>
            <a:xfrm flipV="1">
              <a:off x="4700284" y="4814075"/>
              <a:ext cx="0" cy="18818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F58B492-52EF-4769-B815-AB81770B393F}"/>
                </a:ext>
              </a:extLst>
            </p:cNvPr>
            <p:cNvCxnSpPr>
              <a:cxnSpLocks/>
            </p:cNvCxnSpPr>
            <p:nvPr/>
          </p:nvCxnSpPr>
          <p:spPr>
            <a:xfrm flipV="1">
              <a:off x="4687433" y="4685743"/>
              <a:ext cx="148687" cy="1525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8FDA18E-E6D8-4010-8C53-CAC7EF79832D}"/>
                </a:ext>
              </a:extLst>
            </p:cNvPr>
            <p:cNvCxnSpPr>
              <a:cxnSpLocks/>
            </p:cNvCxnSpPr>
            <p:nvPr/>
          </p:nvCxnSpPr>
          <p:spPr>
            <a:xfrm flipV="1">
              <a:off x="4209397" y="4686163"/>
              <a:ext cx="148687" cy="1525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E68B43A-2095-43DB-BF80-7F75FDC54BC6}"/>
                </a:ext>
              </a:extLst>
            </p:cNvPr>
            <p:cNvCxnSpPr>
              <a:cxnSpLocks/>
            </p:cNvCxnSpPr>
            <p:nvPr/>
          </p:nvCxnSpPr>
          <p:spPr>
            <a:xfrm rot="16200000" flipV="1">
              <a:off x="4094763" y="4692861"/>
              <a:ext cx="148687" cy="1525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983E883-C265-4B88-8A7B-334D69833F0A}"/>
                </a:ext>
              </a:extLst>
            </p:cNvPr>
            <p:cNvCxnSpPr>
              <a:cxnSpLocks/>
            </p:cNvCxnSpPr>
            <p:nvPr/>
          </p:nvCxnSpPr>
          <p:spPr>
            <a:xfrm>
              <a:off x="3708318" y="4989717"/>
              <a:ext cx="258625" cy="1717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6BA1EBC-7353-4C2E-B72C-DF3732436DAB}"/>
                </a:ext>
              </a:extLst>
            </p:cNvPr>
            <p:cNvCxnSpPr>
              <a:cxnSpLocks/>
            </p:cNvCxnSpPr>
            <p:nvPr/>
          </p:nvCxnSpPr>
          <p:spPr>
            <a:xfrm flipV="1">
              <a:off x="3720216" y="4839925"/>
              <a:ext cx="0" cy="18818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73DC8CA-9126-4173-B3AA-9C850D93B3DE}"/>
                </a:ext>
              </a:extLst>
            </p:cNvPr>
            <p:cNvCxnSpPr>
              <a:cxnSpLocks/>
            </p:cNvCxnSpPr>
            <p:nvPr/>
          </p:nvCxnSpPr>
          <p:spPr>
            <a:xfrm rot="5400000" flipV="1">
              <a:off x="3585142" y="4724086"/>
              <a:ext cx="148687" cy="1525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2F5EA70-B279-4B4E-A9B6-8D81AE7FE501}"/>
                </a:ext>
              </a:extLst>
            </p:cNvPr>
            <p:cNvCxnSpPr>
              <a:cxnSpLocks/>
            </p:cNvCxnSpPr>
            <p:nvPr/>
          </p:nvCxnSpPr>
          <p:spPr>
            <a:xfrm flipV="1">
              <a:off x="4645199" y="5083184"/>
              <a:ext cx="248471" cy="209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C196005-B8E5-4CC3-A77E-525C7B8DCAFC}"/>
                </a:ext>
              </a:extLst>
            </p:cNvPr>
            <p:cNvCxnSpPr>
              <a:cxnSpLocks/>
            </p:cNvCxnSpPr>
            <p:nvPr/>
          </p:nvCxnSpPr>
          <p:spPr>
            <a:xfrm flipV="1">
              <a:off x="4860235" y="5083644"/>
              <a:ext cx="179999" cy="53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119B154-99BA-46C2-972A-1A6194DB0E30}"/>
                </a:ext>
              </a:extLst>
            </p:cNvPr>
            <p:cNvCxnSpPr>
              <a:cxnSpLocks/>
            </p:cNvCxnSpPr>
            <p:nvPr/>
          </p:nvCxnSpPr>
          <p:spPr>
            <a:xfrm flipH="1" flipV="1">
              <a:off x="3556332" y="5093112"/>
              <a:ext cx="248471" cy="209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7EBFDC2-2479-44CE-9FAE-97EF0CC1F57C}"/>
                </a:ext>
              </a:extLst>
            </p:cNvPr>
            <p:cNvCxnSpPr>
              <a:cxnSpLocks/>
            </p:cNvCxnSpPr>
            <p:nvPr/>
          </p:nvCxnSpPr>
          <p:spPr>
            <a:xfrm flipH="1" flipV="1">
              <a:off x="3409768" y="5093572"/>
              <a:ext cx="180000" cy="53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7" name="Content Placeholder 2">
            <a:extLst>
              <a:ext uri="{FF2B5EF4-FFF2-40B4-BE49-F238E27FC236}">
                <a16:creationId xmlns:a16="http://schemas.microsoft.com/office/drawing/2014/main" id="{94B2D31D-9C09-4E99-9013-32B1B401A92C}"/>
              </a:ext>
            </a:extLst>
          </p:cNvPr>
          <p:cNvSpPr txBox="1">
            <a:spLocks/>
          </p:cNvSpPr>
          <p:nvPr/>
        </p:nvSpPr>
        <p:spPr>
          <a:xfrm>
            <a:off x="4518835" y="3829326"/>
            <a:ext cx="2971800" cy="648179"/>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1350"/>
              </a:spcAft>
              <a:buNone/>
              <a:tabLst>
                <a:tab pos="218599" algn="l"/>
                <a:tab pos="488633" algn="l"/>
              </a:tabLst>
            </a:pPr>
            <a:r>
              <a:rPr lang="en-AU" sz="1500" dirty="0"/>
              <a:t>MANAGE at isolated sites to make a difference across a bigger area</a:t>
            </a:r>
          </a:p>
        </p:txBody>
      </p:sp>
      <p:sp>
        <p:nvSpPr>
          <p:cNvPr id="88" name="Content Placeholder 2">
            <a:extLst>
              <a:ext uri="{FF2B5EF4-FFF2-40B4-BE49-F238E27FC236}">
                <a16:creationId xmlns:a16="http://schemas.microsoft.com/office/drawing/2014/main" id="{0A20F2E5-8397-471F-85BC-D2E326C30955}"/>
              </a:ext>
            </a:extLst>
          </p:cNvPr>
          <p:cNvSpPr txBox="1">
            <a:spLocks/>
          </p:cNvSpPr>
          <p:nvPr/>
        </p:nvSpPr>
        <p:spPr>
          <a:xfrm>
            <a:off x="5366365" y="2318920"/>
            <a:ext cx="2610081" cy="648179"/>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1350"/>
              </a:spcAft>
              <a:buNone/>
              <a:tabLst>
                <a:tab pos="218599" algn="l"/>
                <a:tab pos="488633" algn="l"/>
              </a:tabLst>
            </a:pPr>
            <a:r>
              <a:rPr lang="en-AU" sz="1500" dirty="0"/>
              <a:t>COLLECT and kill</a:t>
            </a:r>
            <a:br>
              <a:rPr lang="en-AU" sz="1500" dirty="0"/>
            </a:br>
            <a:r>
              <a:rPr lang="en-AU" sz="1500" dirty="0"/>
              <a:t>any maggots</a:t>
            </a:r>
          </a:p>
        </p:txBody>
      </p:sp>
      <p:sp>
        <p:nvSpPr>
          <p:cNvPr id="41" name="Freeform 51">
            <a:extLst>
              <a:ext uri="{FF2B5EF4-FFF2-40B4-BE49-F238E27FC236}">
                <a16:creationId xmlns:a16="http://schemas.microsoft.com/office/drawing/2014/main" id="{40C3ECEC-6220-4D38-91C2-301BB7CFE0F9}"/>
              </a:ext>
            </a:extLst>
          </p:cNvPr>
          <p:cNvSpPr>
            <a:spLocks noChangeArrowheads="1"/>
          </p:cNvSpPr>
          <p:nvPr/>
        </p:nvSpPr>
        <p:spPr bwMode="auto">
          <a:xfrm>
            <a:off x="3685675" y="2230236"/>
            <a:ext cx="243071" cy="795695"/>
          </a:xfrm>
          <a:custGeom>
            <a:avLst/>
            <a:gdLst>
              <a:gd name="T0" fmla="*/ 1031 w 1032"/>
              <a:gd name="T1" fmla="*/ 1673 h 3379"/>
              <a:gd name="T2" fmla="*/ 1031 w 1032"/>
              <a:gd name="T3" fmla="*/ 1673 h 3379"/>
              <a:gd name="T4" fmla="*/ 1031 w 1032"/>
              <a:gd name="T5" fmla="*/ 1692 h 3379"/>
              <a:gd name="T6" fmla="*/ 1031 w 1032"/>
              <a:gd name="T7" fmla="*/ 1692 h 3379"/>
              <a:gd name="T8" fmla="*/ 912 w 1032"/>
              <a:gd name="T9" fmla="*/ 2565 h 3379"/>
              <a:gd name="T10" fmla="*/ 912 w 1032"/>
              <a:gd name="T11" fmla="*/ 2565 h 3379"/>
              <a:gd name="T12" fmla="*/ 571 w 1032"/>
              <a:gd name="T13" fmla="*/ 3377 h 3379"/>
              <a:gd name="T14" fmla="*/ 571 w 1032"/>
              <a:gd name="T15" fmla="*/ 3377 h 3379"/>
              <a:gd name="T16" fmla="*/ 570 w 1032"/>
              <a:gd name="T17" fmla="*/ 3378 h 3379"/>
              <a:gd name="T18" fmla="*/ 0 w 1032"/>
              <a:gd name="T19" fmla="*/ 3049 h 3379"/>
              <a:gd name="T20" fmla="*/ 0 w 1032"/>
              <a:gd name="T21" fmla="*/ 3049 h 3379"/>
              <a:gd name="T22" fmla="*/ 2 w 1032"/>
              <a:gd name="T23" fmla="*/ 3045 h 3379"/>
              <a:gd name="T24" fmla="*/ 2 w 1032"/>
              <a:gd name="T25" fmla="*/ 3045 h 3379"/>
              <a:gd name="T26" fmla="*/ 277 w 1032"/>
              <a:gd name="T27" fmla="*/ 2392 h 3379"/>
              <a:gd name="T28" fmla="*/ 277 w 1032"/>
              <a:gd name="T29" fmla="*/ 2392 h 3379"/>
              <a:gd name="T30" fmla="*/ 373 w 1032"/>
              <a:gd name="T31" fmla="*/ 1689 h 3379"/>
              <a:gd name="T32" fmla="*/ 373 w 1032"/>
              <a:gd name="T33" fmla="*/ 1689 h 3379"/>
              <a:gd name="T34" fmla="*/ 373 w 1032"/>
              <a:gd name="T35" fmla="*/ 1673 h 3379"/>
              <a:gd name="T36" fmla="*/ 373 w 1032"/>
              <a:gd name="T37" fmla="*/ 1673 h 3379"/>
              <a:gd name="T38" fmla="*/ 285 w 1032"/>
              <a:gd name="T39" fmla="*/ 983 h 3379"/>
              <a:gd name="T40" fmla="*/ 285 w 1032"/>
              <a:gd name="T41" fmla="*/ 983 h 3379"/>
              <a:gd name="T42" fmla="*/ 18 w 1032"/>
              <a:gd name="T43" fmla="*/ 329 h 3379"/>
              <a:gd name="T44" fmla="*/ 588 w 1032"/>
              <a:gd name="T45" fmla="*/ 0 h 3379"/>
              <a:gd name="T46" fmla="*/ 588 w 1032"/>
              <a:gd name="T47" fmla="*/ 0 h 3379"/>
              <a:gd name="T48" fmla="*/ 922 w 1032"/>
              <a:gd name="T49" fmla="*/ 816 h 3379"/>
              <a:gd name="T50" fmla="*/ 922 w 1032"/>
              <a:gd name="T51" fmla="*/ 816 h 3379"/>
              <a:gd name="T52" fmla="*/ 1031 w 1032"/>
              <a:gd name="T53" fmla="*/ 1673 h 3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2" h="3379">
                <a:moveTo>
                  <a:pt x="1031" y="1673"/>
                </a:moveTo>
                <a:lnTo>
                  <a:pt x="1031" y="1673"/>
                </a:lnTo>
                <a:cubicBezTo>
                  <a:pt x="1031" y="1679"/>
                  <a:pt x="1031" y="1686"/>
                  <a:pt x="1031" y="1692"/>
                </a:cubicBezTo>
                <a:lnTo>
                  <a:pt x="1031" y="1692"/>
                </a:lnTo>
                <a:cubicBezTo>
                  <a:pt x="1029" y="1994"/>
                  <a:pt x="988" y="2287"/>
                  <a:pt x="912" y="2565"/>
                </a:cubicBezTo>
                <a:lnTo>
                  <a:pt x="912" y="2565"/>
                </a:lnTo>
                <a:cubicBezTo>
                  <a:pt x="833" y="2853"/>
                  <a:pt x="718" y="3125"/>
                  <a:pt x="571" y="3377"/>
                </a:cubicBezTo>
                <a:lnTo>
                  <a:pt x="571" y="3377"/>
                </a:lnTo>
                <a:cubicBezTo>
                  <a:pt x="571" y="3378"/>
                  <a:pt x="570" y="3378"/>
                  <a:pt x="570" y="3378"/>
                </a:cubicBezTo>
                <a:lnTo>
                  <a:pt x="0" y="3049"/>
                </a:lnTo>
                <a:lnTo>
                  <a:pt x="0" y="3049"/>
                </a:lnTo>
                <a:cubicBezTo>
                  <a:pt x="1" y="3048"/>
                  <a:pt x="1" y="3046"/>
                  <a:pt x="2" y="3045"/>
                </a:cubicBezTo>
                <a:lnTo>
                  <a:pt x="2" y="3045"/>
                </a:lnTo>
                <a:cubicBezTo>
                  <a:pt x="121" y="2843"/>
                  <a:pt x="214" y="2623"/>
                  <a:pt x="277" y="2392"/>
                </a:cubicBezTo>
                <a:lnTo>
                  <a:pt x="277" y="2392"/>
                </a:lnTo>
                <a:cubicBezTo>
                  <a:pt x="338" y="2168"/>
                  <a:pt x="372" y="1932"/>
                  <a:pt x="373" y="1689"/>
                </a:cubicBezTo>
                <a:lnTo>
                  <a:pt x="373" y="1689"/>
                </a:lnTo>
                <a:cubicBezTo>
                  <a:pt x="373" y="1683"/>
                  <a:pt x="373" y="1678"/>
                  <a:pt x="373" y="1673"/>
                </a:cubicBezTo>
                <a:lnTo>
                  <a:pt x="373" y="1673"/>
                </a:lnTo>
                <a:cubicBezTo>
                  <a:pt x="373" y="1435"/>
                  <a:pt x="343" y="1203"/>
                  <a:pt x="285" y="983"/>
                </a:cubicBezTo>
                <a:lnTo>
                  <a:pt x="285" y="983"/>
                </a:lnTo>
                <a:cubicBezTo>
                  <a:pt x="224" y="752"/>
                  <a:pt x="134" y="532"/>
                  <a:pt x="18" y="329"/>
                </a:cubicBezTo>
                <a:lnTo>
                  <a:pt x="588" y="0"/>
                </a:lnTo>
                <a:lnTo>
                  <a:pt x="588" y="0"/>
                </a:lnTo>
                <a:cubicBezTo>
                  <a:pt x="733" y="253"/>
                  <a:pt x="846" y="528"/>
                  <a:pt x="922" y="816"/>
                </a:cubicBezTo>
                <a:lnTo>
                  <a:pt x="922" y="816"/>
                </a:lnTo>
                <a:cubicBezTo>
                  <a:pt x="993" y="1090"/>
                  <a:pt x="1031" y="1377"/>
                  <a:pt x="1031" y="1673"/>
                </a:cubicBezTo>
              </a:path>
            </a:pathLst>
          </a:custGeom>
          <a:solidFill>
            <a:srgbClr val="B0917F"/>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dirty="0">
              <a:latin typeface="Lato Light" panose="020F0502020204030203" pitchFamily="34" charset="0"/>
            </a:endParaRPr>
          </a:p>
        </p:txBody>
      </p:sp>
      <p:sp>
        <p:nvSpPr>
          <p:cNvPr id="56" name="Freeform 21">
            <a:extLst>
              <a:ext uri="{FF2B5EF4-FFF2-40B4-BE49-F238E27FC236}">
                <a16:creationId xmlns:a16="http://schemas.microsoft.com/office/drawing/2014/main" id="{B57ACDF4-C354-48FC-A65E-54098536B811}"/>
              </a:ext>
            </a:extLst>
          </p:cNvPr>
          <p:cNvSpPr>
            <a:spLocks noChangeArrowheads="1"/>
          </p:cNvSpPr>
          <p:nvPr/>
        </p:nvSpPr>
        <p:spPr bwMode="auto">
          <a:xfrm>
            <a:off x="3867457" y="2204859"/>
            <a:ext cx="1302756" cy="783884"/>
          </a:xfrm>
          <a:custGeom>
            <a:avLst/>
            <a:gdLst>
              <a:gd name="connsiteX0" fmla="*/ 1429350 w 1990944"/>
              <a:gd name="connsiteY0" fmla="*/ 62403 h 1197974"/>
              <a:gd name="connsiteX1" fmla="*/ 1123664 w 1990944"/>
              <a:gd name="connsiteY1" fmla="*/ 131972 h 1197974"/>
              <a:gd name="connsiteX2" fmla="*/ 924683 w 1990944"/>
              <a:gd name="connsiteY2" fmla="*/ 863848 h 1197974"/>
              <a:gd name="connsiteX3" fmla="*/ 1656919 w 1990944"/>
              <a:gd name="connsiteY3" fmla="*/ 1062469 h 1197974"/>
              <a:gd name="connsiteX4" fmla="*/ 1855900 w 1990944"/>
              <a:gd name="connsiteY4" fmla="*/ 330593 h 1197974"/>
              <a:gd name="connsiteX5" fmla="*/ 1429350 w 1990944"/>
              <a:gd name="connsiteY5" fmla="*/ 62403 h 1197974"/>
              <a:gd name="connsiteX6" fmla="*/ 1348868 w 1990944"/>
              <a:gd name="connsiteY6" fmla="*/ 1499 h 1197974"/>
              <a:gd name="connsiteX7" fmla="*/ 1435605 w 1990944"/>
              <a:gd name="connsiteY7" fmla="*/ 1652 h 1197974"/>
              <a:gd name="connsiteX8" fmla="*/ 1911519 w 1990944"/>
              <a:gd name="connsiteY8" fmla="*/ 301457 h 1197974"/>
              <a:gd name="connsiteX9" fmla="*/ 1689330 w 1990944"/>
              <a:gd name="connsiteY9" fmla="*/ 1118766 h 1197974"/>
              <a:gd name="connsiteX10" fmla="*/ 872596 w 1990944"/>
              <a:gd name="connsiteY10" fmla="*/ 896518 h 1197974"/>
              <a:gd name="connsiteX11" fmla="*/ 797513 w 1990944"/>
              <a:gd name="connsiteY11" fmla="*/ 670849 h 1197974"/>
              <a:gd name="connsiteX12" fmla="*/ 797137 w 1990944"/>
              <a:gd name="connsiteY12" fmla="*/ 654438 h 1197974"/>
              <a:gd name="connsiteX13" fmla="*/ 34904 w 1990944"/>
              <a:gd name="connsiteY13" fmla="*/ 651979 h 1197974"/>
              <a:gd name="connsiteX14" fmla="*/ 0 w 1990944"/>
              <a:gd name="connsiteY14" fmla="*/ 591230 h 1197974"/>
              <a:gd name="connsiteX15" fmla="*/ 795752 w 1990944"/>
              <a:gd name="connsiteY15" fmla="*/ 593953 h 1197974"/>
              <a:gd name="connsiteX16" fmla="*/ 794863 w 1990944"/>
              <a:gd name="connsiteY16" fmla="*/ 555161 h 1197974"/>
              <a:gd name="connsiteX17" fmla="*/ 1094065 w 1990944"/>
              <a:gd name="connsiteY17" fmla="*/ 79209 h 1197974"/>
              <a:gd name="connsiteX18" fmla="*/ 1348868 w 1990944"/>
              <a:gd name="connsiteY18" fmla="*/ 1499 h 119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944" h="1197974">
                <a:moveTo>
                  <a:pt x="1429350" y="62403"/>
                </a:moveTo>
                <a:cubicBezTo>
                  <a:pt x="1326316" y="54790"/>
                  <a:pt x="1220006" y="76784"/>
                  <a:pt x="1123664" y="131972"/>
                </a:cubicBezTo>
                <a:cubicBezTo>
                  <a:pt x="867112" y="279139"/>
                  <a:pt x="777876" y="606576"/>
                  <a:pt x="924683" y="863848"/>
                </a:cubicBezTo>
                <a:cubicBezTo>
                  <a:pt x="1071850" y="1120760"/>
                  <a:pt x="1399647" y="1209995"/>
                  <a:pt x="1656919" y="1062469"/>
                </a:cubicBezTo>
                <a:cubicBezTo>
                  <a:pt x="1913831" y="915302"/>
                  <a:pt x="2003066" y="587505"/>
                  <a:pt x="1855900" y="330593"/>
                </a:cubicBezTo>
                <a:cubicBezTo>
                  <a:pt x="1763696" y="170023"/>
                  <a:pt x="1601073" y="75092"/>
                  <a:pt x="1429350" y="62403"/>
                </a:cubicBezTo>
                <a:close/>
                <a:moveTo>
                  <a:pt x="1348868" y="1499"/>
                </a:moveTo>
                <a:cubicBezTo>
                  <a:pt x="1377860" y="-559"/>
                  <a:pt x="1406849" y="-487"/>
                  <a:pt x="1435605" y="1652"/>
                </a:cubicBezTo>
                <a:cubicBezTo>
                  <a:pt x="1627312" y="15909"/>
                  <a:pt x="1808662" y="122029"/>
                  <a:pt x="1911519" y="301457"/>
                </a:cubicBezTo>
                <a:cubicBezTo>
                  <a:pt x="2076090" y="588181"/>
                  <a:pt x="1976699" y="954512"/>
                  <a:pt x="1689330" y="1118766"/>
                </a:cubicBezTo>
                <a:cubicBezTo>
                  <a:pt x="1402321" y="1283020"/>
                  <a:pt x="1036447" y="1183603"/>
                  <a:pt x="872596" y="896518"/>
                </a:cubicBezTo>
                <a:cubicBezTo>
                  <a:pt x="831454" y="824747"/>
                  <a:pt x="806831" y="748068"/>
                  <a:pt x="797513" y="670849"/>
                </a:cubicBezTo>
                <a:lnTo>
                  <a:pt x="797137" y="654438"/>
                </a:lnTo>
                <a:lnTo>
                  <a:pt x="34904" y="651979"/>
                </a:lnTo>
                <a:lnTo>
                  <a:pt x="0" y="591230"/>
                </a:lnTo>
                <a:lnTo>
                  <a:pt x="795752" y="593953"/>
                </a:lnTo>
                <a:lnTo>
                  <a:pt x="794863" y="555161"/>
                </a:lnTo>
                <a:cubicBezTo>
                  <a:pt x="809070" y="363491"/>
                  <a:pt x="915135" y="182093"/>
                  <a:pt x="1094065" y="79209"/>
                </a:cubicBezTo>
                <a:cubicBezTo>
                  <a:pt x="1174888" y="33013"/>
                  <a:pt x="1261892" y="7673"/>
                  <a:pt x="1348868" y="1499"/>
                </a:cubicBezTo>
                <a:close/>
              </a:path>
            </a:pathLst>
          </a:custGeom>
          <a:solidFill>
            <a:srgbClr val="B0917F"/>
          </a:solidFill>
          <a:ln>
            <a:noFill/>
          </a:ln>
          <a:effectLst/>
        </p:spPr>
        <p:txBody>
          <a:bodyPr wrap="square" anchor="ct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dirty="0">
              <a:latin typeface="Lato Light" panose="020F0502020204030203" pitchFamily="34" charset="0"/>
            </a:endParaRPr>
          </a:p>
        </p:txBody>
      </p:sp>
      <p:grpSp>
        <p:nvGrpSpPr>
          <p:cNvPr id="106" name="Group 105">
            <a:extLst>
              <a:ext uri="{FF2B5EF4-FFF2-40B4-BE49-F238E27FC236}">
                <a16:creationId xmlns:a16="http://schemas.microsoft.com/office/drawing/2014/main" id="{2D329EF0-4ECD-43AA-A187-D212E6F8FFF6}"/>
              </a:ext>
            </a:extLst>
          </p:cNvPr>
          <p:cNvGrpSpPr/>
          <p:nvPr/>
        </p:nvGrpSpPr>
        <p:grpSpPr>
          <a:xfrm>
            <a:off x="4617608" y="2369020"/>
            <a:ext cx="329054" cy="455563"/>
            <a:chOff x="10392588" y="4214370"/>
            <a:chExt cx="1120704" cy="1551574"/>
          </a:xfrm>
          <a:solidFill>
            <a:srgbClr val="383E5B"/>
          </a:solidFill>
        </p:grpSpPr>
        <p:sp>
          <p:nvSpPr>
            <p:cNvPr id="90" name="Teardrop 89">
              <a:extLst>
                <a:ext uri="{FF2B5EF4-FFF2-40B4-BE49-F238E27FC236}">
                  <a16:creationId xmlns:a16="http://schemas.microsoft.com/office/drawing/2014/main" id="{5DAA4773-5687-4BBC-8152-B0501194887C}"/>
                </a:ext>
              </a:extLst>
            </p:cNvPr>
            <p:cNvSpPr/>
            <p:nvPr/>
          </p:nvSpPr>
          <p:spPr>
            <a:xfrm rot="19064986">
              <a:off x="10392588" y="4619435"/>
              <a:ext cx="1120704" cy="1146509"/>
            </a:xfrm>
            <a:prstGeom prst="teardrop">
              <a:avLst/>
            </a:prstGeom>
            <a:solidFill>
              <a:srgbClr val="B091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92" name="Rectangle 91">
              <a:extLst>
                <a:ext uri="{FF2B5EF4-FFF2-40B4-BE49-F238E27FC236}">
                  <a16:creationId xmlns:a16="http://schemas.microsoft.com/office/drawing/2014/main" id="{42C9791C-D5E2-4F45-94FB-7CC6DB2E75EE}"/>
                </a:ext>
              </a:extLst>
            </p:cNvPr>
            <p:cNvSpPr/>
            <p:nvPr/>
          </p:nvSpPr>
          <p:spPr>
            <a:xfrm>
              <a:off x="10475668" y="4280695"/>
              <a:ext cx="896109" cy="369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cxnSp>
          <p:nvCxnSpPr>
            <p:cNvPr id="94" name="Straight Connector 93">
              <a:extLst>
                <a:ext uri="{FF2B5EF4-FFF2-40B4-BE49-F238E27FC236}">
                  <a16:creationId xmlns:a16="http://schemas.microsoft.com/office/drawing/2014/main" id="{45FB216F-5229-4206-89DF-0DEAED6409A3}"/>
                </a:ext>
              </a:extLst>
            </p:cNvPr>
            <p:cNvCxnSpPr>
              <a:cxnSpLocks/>
            </p:cNvCxnSpPr>
            <p:nvPr/>
          </p:nvCxnSpPr>
          <p:spPr>
            <a:xfrm flipH="1">
              <a:off x="10768912" y="4527354"/>
              <a:ext cx="194049" cy="311269"/>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3A3CE94-4AD6-40CB-B1C7-3D24E4381A95}"/>
                </a:ext>
              </a:extLst>
            </p:cNvPr>
            <p:cNvCxnSpPr>
              <a:cxnSpLocks/>
            </p:cNvCxnSpPr>
            <p:nvPr/>
          </p:nvCxnSpPr>
          <p:spPr>
            <a:xfrm>
              <a:off x="10962961" y="4507526"/>
              <a:ext cx="0" cy="35988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FF5965B-36A4-413B-A495-F5D851368B1B}"/>
                </a:ext>
              </a:extLst>
            </p:cNvPr>
            <p:cNvCxnSpPr>
              <a:cxnSpLocks/>
            </p:cNvCxnSpPr>
            <p:nvPr/>
          </p:nvCxnSpPr>
          <p:spPr>
            <a:xfrm>
              <a:off x="10982010" y="4555709"/>
              <a:ext cx="160888" cy="272179"/>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Trapezoid 90">
              <a:extLst>
                <a:ext uri="{FF2B5EF4-FFF2-40B4-BE49-F238E27FC236}">
                  <a16:creationId xmlns:a16="http://schemas.microsoft.com/office/drawing/2014/main" id="{EAB5AD4D-BBDB-42A0-A00E-9268244C6C71}"/>
                </a:ext>
              </a:extLst>
            </p:cNvPr>
            <p:cNvSpPr/>
            <p:nvPr/>
          </p:nvSpPr>
          <p:spPr>
            <a:xfrm rot="10800000">
              <a:off x="10653887" y="4214370"/>
              <a:ext cx="618147" cy="360389"/>
            </a:xfrm>
            <a:prstGeom prst="trapezoid">
              <a:avLst/>
            </a:prstGeom>
            <a:solidFill>
              <a:srgbClr val="B0917F"/>
            </a:solidFill>
            <a:ln>
              <a:solidFill>
                <a:srgbClr val="B091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grpSp>
      <p:sp>
        <p:nvSpPr>
          <p:cNvPr id="38" name="Freeform 50">
            <a:extLst>
              <a:ext uri="{FF2B5EF4-FFF2-40B4-BE49-F238E27FC236}">
                <a16:creationId xmlns:a16="http://schemas.microsoft.com/office/drawing/2014/main" id="{5800F01C-10D5-440C-8649-004F8449534F}"/>
              </a:ext>
            </a:extLst>
          </p:cNvPr>
          <p:cNvSpPr>
            <a:spLocks noChangeArrowheads="1"/>
          </p:cNvSpPr>
          <p:nvPr/>
        </p:nvSpPr>
        <p:spPr bwMode="auto">
          <a:xfrm>
            <a:off x="3132012" y="2948023"/>
            <a:ext cx="687663" cy="471600"/>
          </a:xfrm>
          <a:custGeom>
            <a:avLst/>
            <a:gdLst>
              <a:gd name="T0" fmla="*/ 2917 w 2918"/>
              <a:gd name="T1" fmla="*/ 329 h 2004"/>
              <a:gd name="T2" fmla="*/ 2917 w 2918"/>
              <a:gd name="T3" fmla="*/ 329 h 2004"/>
              <a:gd name="T4" fmla="*/ 2379 w 2918"/>
              <a:gd name="T5" fmla="*/ 1023 h 2004"/>
              <a:gd name="T6" fmla="*/ 2379 w 2918"/>
              <a:gd name="T7" fmla="*/ 1023 h 2004"/>
              <a:gd name="T8" fmla="*/ 1681 w 2918"/>
              <a:gd name="T9" fmla="*/ 1556 h 2004"/>
              <a:gd name="T10" fmla="*/ 1681 w 2918"/>
              <a:gd name="T11" fmla="*/ 1556 h 2004"/>
              <a:gd name="T12" fmla="*/ 869 w 2918"/>
              <a:gd name="T13" fmla="*/ 1890 h 2004"/>
              <a:gd name="T14" fmla="*/ 869 w 2918"/>
              <a:gd name="T15" fmla="*/ 1890 h 2004"/>
              <a:gd name="T16" fmla="*/ 0 w 2918"/>
              <a:gd name="T17" fmla="*/ 2003 h 2004"/>
              <a:gd name="T18" fmla="*/ 0 w 2918"/>
              <a:gd name="T19" fmla="*/ 1345 h 2004"/>
              <a:gd name="T20" fmla="*/ 0 w 2918"/>
              <a:gd name="T21" fmla="*/ 1345 h 2004"/>
              <a:gd name="T22" fmla="*/ 700 w 2918"/>
              <a:gd name="T23" fmla="*/ 1254 h 2004"/>
              <a:gd name="T24" fmla="*/ 700 w 2918"/>
              <a:gd name="T25" fmla="*/ 1254 h 2004"/>
              <a:gd name="T26" fmla="*/ 1353 w 2918"/>
              <a:gd name="T27" fmla="*/ 985 h 2004"/>
              <a:gd name="T28" fmla="*/ 1353 w 2918"/>
              <a:gd name="T29" fmla="*/ 985 h 2004"/>
              <a:gd name="T30" fmla="*/ 1915 w 2918"/>
              <a:gd name="T31" fmla="*/ 556 h 2004"/>
              <a:gd name="T32" fmla="*/ 1915 w 2918"/>
              <a:gd name="T33" fmla="*/ 556 h 2004"/>
              <a:gd name="T34" fmla="*/ 2347 w 2918"/>
              <a:gd name="T35" fmla="*/ 0 h 2004"/>
              <a:gd name="T36" fmla="*/ 2917 w 2918"/>
              <a:gd name="T37" fmla="*/ 329 h 2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8" h="2004">
                <a:moveTo>
                  <a:pt x="2917" y="329"/>
                </a:moveTo>
                <a:lnTo>
                  <a:pt x="2917" y="329"/>
                </a:lnTo>
                <a:cubicBezTo>
                  <a:pt x="2768" y="583"/>
                  <a:pt x="2586" y="817"/>
                  <a:pt x="2379" y="1023"/>
                </a:cubicBezTo>
                <a:lnTo>
                  <a:pt x="2379" y="1023"/>
                </a:lnTo>
                <a:cubicBezTo>
                  <a:pt x="2171" y="1229"/>
                  <a:pt x="1936" y="1409"/>
                  <a:pt x="1681" y="1556"/>
                </a:cubicBezTo>
                <a:lnTo>
                  <a:pt x="1681" y="1556"/>
                </a:lnTo>
                <a:cubicBezTo>
                  <a:pt x="1429" y="1700"/>
                  <a:pt x="1156" y="1813"/>
                  <a:pt x="869" y="1890"/>
                </a:cubicBezTo>
                <a:lnTo>
                  <a:pt x="869" y="1890"/>
                </a:lnTo>
                <a:cubicBezTo>
                  <a:pt x="592" y="1963"/>
                  <a:pt x="300" y="2003"/>
                  <a:pt x="0" y="2003"/>
                </a:cubicBezTo>
                <a:lnTo>
                  <a:pt x="0" y="1345"/>
                </a:lnTo>
                <a:lnTo>
                  <a:pt x="0" y="1345"/>
                </a:lnTo>
                <a:cubicBezTo>
                  <a:pt x="241" y="1345"/>
                  <a:pt x="476" y="1314"/>
                  <a:pt x="700" y="1254"/>
                </a:cubicBezTo>
                <a:lnTo>
                  <a:pt x="700" y="1254"/>
                </a:lnTo>
                <a:cubicBezTo>
                  <a:pt x="932" y="1193"/>
                  <a:pt x="1150" y="1101"/>
                  <a:pt x="1353" y="985"/>
                </a:cubicBezTo>
                <a:lnTo>
                  <a:pt x="1353" y="985"/>
                </a:lnTo>
                <a:cubicBezTo>
                  <a:pt x="1559" y="866"/>
                  <a:pt x="1748" y="722"/>
                  <a:pt x="1915" y="556"/>
                </a:cubicBezTo>
                <a:lnTo>
                  <a:pt x="1915" y="556"/>
                </a:lnTo>
                <a:cubicBezTo>
                  <a:pt x="2082" y="390"/>
                  <a:pt x="2228" y="204"/>
                  <a:pt x="2347" y="0"/>
                </a:cubicBezTo>
                <a:lnTo>
                  <a:pt x="2917" y="329"/>
                </a:lnTo>
              </a:path>
            </a:pathLst>
          </a:custGeom>
          <a:solidFill>
            <a:srgbClr val="7CC7BA"/>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dirty="0">
              <a:latin typeface="Lato Light" panose="020F0502020204030203" pitchFamily="34" charset="0"/>
            </a:endParaRPr>
          </a:p>
        </p:txBody>
      </p:sp>
      <p:sp>
        <p:nvSpPr>
          <p:cNvPr id="57" name="Freeform 24">
            <a:extLst>
              <a:ext uri="{FF2B5EF4-FFF2-40B4-BE49-F238E27FC236}">
                <a16:creationId xmlns:a16="http://schemas.microsoft.com/office/drawing/2014/main" id="{F3B7A035-31FA-404C-9045-48907064CBEA}"/>
              </a:ext>
            </a:extLst>
          </p:cNvPr>
          <p:cNvSpPr>
            <a:spLocks noChangeArrowheads="1"/>
          </p:cNvSpPr>
          <p:nvPr/>
        </p:nvSpPr>
        <p:spPr bwMode="auto">
          <a:xfrm>
            <a:off x="3501293" y="3286140"/>
            <a:ext cx="800133" cy="1098260"/>
          </a:xfrm>
          <a:custGeom>
            <a:avLst/>
            <a:gdLst>
              <a:gd name="connsiteX0" fmla="*/ 623274 w 1222808"/>
              <a:gd name="connsiteY0" fmla="*/ 543719 h 1678421"/>
              <a:gd name="connsiteX1" fmla="*/ 86519 w 1222808"/>
              <a:gd name="connsiteY1" fmla="*/ 1080114 h 1678421"/>
              <a:gd name="connsiteX2" fmla="*/ 623274 w 1222808"/>
              <a:gd name="connsiteY2" fmla="*/ 1616509 h 1678421"/>
              <a:gd name="connsiteX3" fmla="*/ 1159309 w 1222808"/>
              <a:gd name="connsiteY3" fmla="*/ 1080114 h 1678421"/>
              <a:gd name="connsiteX4" fmla="*/ 623274 w 1222808"/>
              <a:gd name="connsiteY4" fmla="*/ 543719 h 1678421"/>
              <a:gd name="connsiteX5" fmla="*/ 0 w 1222808"/>
              <a:gd name="connsiteY5" fmla="*/ 0 h 1678421"/>
              <a:gd name="connsiteX6" fmla="*/ 69760 w 1222808"/>
              <a:gd name="connsiteY6" fmla="*/ 0 h 1678421"/>
              <a:gd name="connsiteX7" fmla="*/ 378511 w 1222808"/>
              <a:gd name="connsiteY7" fmla="*/ 535412 h 1678421"/>
              <a:gd name="connsiteX8" fmla="*/ 390620 w 1222808"/>
              <a:gd name="connsiteY8" fmla="*/ 528847 h 1678421"/>
              <a:gd name="connsiteX9" fmla="*/ 623887 w 1222808"/>
              <a:gd name="connsiteY9" fmla="*/ 481806 h 1678421"/>
              <a:gd name="connsiteX10" fmla="*/ 1222808 w 1222808"/>
              <a:gd name="connsiteY10" fmla="*/ 1080114 h 1678421"/>
              <a:gd name="connsiteX11" fmla="*/ 623887 w 1222808"/>
              <a:gd name="connsiteY11" fmla="*/ 1678421 h 1678421"/>
              <a:gd name="connsiteX12" fmla="*/ 24606 w 1222808"/>
              <a:gd name="connsiteY12" fmla="*/ 1080114 h 1678421"/>
              <a:gd name="connsiteX13" fmla="*/ 288824 w 1222808"/>
              <a:gd name="connsiteY13" fmla="*/ 584030 h 1678421"/>
              <a:gd name="connsiteX14" fmla="*/ 325289 w 1222808"/>
              <a:gd name="connsiteY14" fmla="*/ 564263 h 167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2808" h="1678421">
                <a:moveTo>
                  <a:pt x="623274" y="543719"/>
                </a:moveTo>
                <a:cubicBezTo>
                  <a:pt x="326836" y="543719"/>
                  <a:pt x="86519" y="784036"/>
                  <a:pt x="86519" y="1080114"/>
                </a:cubicBezTo>
                <a:cubicBezTo>
                  <a:pt x="86519" y="1376553"/>
                  <a:pt x="326836" y="1616509"/>
                  <a:pt x="623274" y="1616509"/>
                </a:cubicBezTo>
                <a:cubicBezTo>
                  <a:pt x="919353" y="1616509"/>
                  <a:pt x="1159309" y="1376553"/>
                  <a:pt x="1159309" y="1080114"/>
                </a:cubicBezTo>
                <a:cubicBezTo>
                  <a:pt x="1159309" y="784036"/>
                  <a:pt x="919353" y="543719"/>
                  <a:pt x="623274" y="543719"/>
                </a:cubicBezTo>
                <a:close/>
                <a:moveTo>
                  <a:pt x="0" y="0"/>
                </a:moveTo>
                <a:lnTo>
                  <a:pt x="69760" y="0"/>
                </a:lnTo>
                <a:lnTo>
                  <a:pt x="378511" y="535412"/>
                </a:lnTo>
                <a:lnTo>
                  <a:pt x="390620" y="528847"/>
                </a:lnTo>
                <a:cubicBezTo>
                  <a:pt x="462317" y="498558"/>
                  <a:pt x="541144" y="481806"/>
                  <a:pt x="623887" y="481806"/>
                </a:cubicBezTo>
                <a:cubicBezTo>
                  <a:pt x="954500" y="481806"/>
                  <a:pt x="1222808" y="749839"/>
                  <a:pt x="1222808" y="1080114"/>
                </a:cubicBezTo>
                <a:cubicBezTo>
                  <a:pt x="1222808" y="1410748"/>
                  <a:pt x="954500" y="1678421"/>
                  <a:pt x="623887" y="1678421"/>
                </a:cubicBezTo>
                <a:cubicBezTo>
                  <a:pt x="292914" y="1678421"/>
                  <a:pt x="24606" y="1410748"/>
                  <a:pt x="24606" y="1080114"/>
                </a:cubicBezTo>
                <a:cubicBezTo>
                  <a:pt x="24606" y="873692"/>
                  <a:pt x="129414" y="691584"/>
                  <a:pt x="288824" y="584030"/>
                </a:cubicBezTo>
                <a:lnTo>
                  <a:pt x="325289" y="564263"/>
                </a:lnTo>
                <a:close/>
              </a:path>
            </a:pathLst>
          </a:custGeom>
          <a:solidFill>
            <a:srgbClr val="7CC7BA"/>
          </a:solidFill>
          <a:ln>
            <a:noFill/>
          </a:ln>
          <a:effectLst/>
        </p:spPr>
        <p:txBody>
          <a:bodyPr wrap="square" anchor="ct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dirty="0">
              <a:latin typeface="Lato Light" panose="020F0502020204030203" pitchFamily="34" charset="0"/>
            </a:endParaRPr>
          </a:p>
        </p:txBody>
      </p:sp>
      <p:grpSp>
        <p:nvGrpSpPr>
          <p:cNvPr id="9" name="Group 8">
            <a:extLst>
              <a:ext uri="{FF2B5EF4-FFF2-40B4-BE49-F238E27FC236}">
                <a16:creationId xmlns:a16="http://schemas.microsoft.com/office/drawing/2014/main" id="{3CF0C30C-BA56-4ADD-B3DC-75D99117D55A}"/>
              </a:ext>
            </a:extLst>
          </p:cNvPr>
          <p:cNvGrpSpPr/>
          <p:nvPr/>
        </p:nvGrpSpPr>
        <p:grpSpPr>
          <a:xfrm>
            <a:off x="3584132" y="3654092"/>
            <a:ext cx="648000" cy="648000"/>
            <a:chOff x="3584132" y="3654092"/>
            <a:chExt cx="648000" cy="648000"/>
          </a:xfrm>
        </p:grpSpPr>
        <p:pic>
          <p:nvPicPr>
            <p:cNvPr id="4" name="Graphic 3" descr="Network with solid fill">
              <a:extLst>
                <a:ext uri="{FF2B5EF4-FFF2-40B4-BE49-F238E27FC236}">
                  <a16:creationId xmlns:a16="http://schemas.microsoft.com/office/drawing/2014/main" id="{3CE4F8E0-4A9D-4321-9314-31CD4CFAED9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84132" y="3654092"/>
              <a:ext cx="648000" cy="648000"/>
            </a:xfrm>
            <a:prstGeom prst="rect">
              <a:avLst/>
            </a:prstGeom>
          </p:spPr>
        </p:pic>
        <p:pic>
          <p:nvPicPr>
            <p:cNvPr id="8" name="Graphic 7" descr="Checkmark with solid fill">
              <a:extLst>
                <a:ext uri="{FF2B5EF4-FFF2-40B4-BE49-F238E27FC236}">
                  <a16:creationId xmlns:a16="http://schemas.microsoft.com/office/drawing/2014/main" id="{67064F86-58D2-46F5-B21C-14DC88CDA3A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870852" y="3963394"/>
              <a:ext cx="81000" cy="81000"/>
            </a:xfrm>
            <a:prstGeom prst="rect">
              <a:avLst/>
            </a:prstGeom>
          </p:spPr>
        </p:pic>
      </p:grpSp>
    </p:spTree>
    <p:extLst>
      <p:ext uri="{BB962C8B-B14F-4D97-AF65-F5344CB8AC3E}">
        <p14:creationId xmlns:p14="http://schemas.microsoft.com/office/powerpoint/2010/main" val="2786181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0E731DD1-1E31-4A0C-B8A3-864C4DDBAE57}"/>
              </a:ext>
            </a:extLst>
          </p:cNvPr>
          <p:cNvGrpSpPr/>
          <p:nvPr/>
        </p:nvGrpSpPr>
        <p:grpSpPr>
          <a:xfrm rot="19619473">
            <a:off x="2469950" y="259454"/>
            <a:ext cx="4204101" cy="4201318"/>
            <a:chOff x="3425321" y="622814"/>
            <a:chExt cx="5203241" cy="5199796"/>
          </a:xfrm>
        </p:grpSpPr>
        <p:sp>
          <p:nvSpPr>
            <p:cNvPr id="37" name="Фигура">
              <a:extLst>
                <a:ext uri="{FF2B5EF4-FFF2-40B4-BE49-F238E27FC236}">
                  <a16:creationId xmlns:a16="http://schemas.microsoft.com/office/drawing/2014/main" id="{683E09D8-7DA6-449E-A692-0B2A37C06DEA}"/>
                </a:ext>
              </a:extLst>
            </p:cNvPr>
            <p:cNvSpPr>
              <a:spLocks/>
            </p:cNvSpPr>
            <p:nvPr/>
          </p:nvSpPr>
          <p:spPr bwMode="auto">
            <a:xfrm>
              <a:off x="6096000" y="622814"/>
              <a:ext cx="2123614" cy="1860241"/>
            </a:xfrm>
            <a:custGeom>
              <a:avLst/>
              <a:gdLst>
                <a:gd name="T0" fmla="*/ 1879601 w 21600"/>
                <a:gd name="T1" fmla="*/ 1646436 h 21600"/>
                <a:gd name="T2" fmla="*/ 1879601 w 21600"/>
                <a:gd name="T3" fmla="*/ 1646436 h 21600"/>
                <a:gd name="T4" fmla="*/ 1879601 w 21600"/>
                <a:gd name="T5" fmla="*/ 1646436 h 21600"/>
                <a:gd name="T6" fmla="*/ 1879601 w 21600"/>
                <a:gd name="T7" fmla="*/ 164643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3" y="0"/>
                  </a:moveTo>
                  <a:lnTo>
                    <a:pt x="3979" y="7443"/>
                  </a:lnTo>
                  <a:lnTo>
                    <a:pt x="0" y="15084"/>
                  </a:lnTo>
                  <a:cubicBezTo>
                    <a:pt x="3156" y="15274"/>
                    <a:pt x="6264" y="16731"/>
                    <a:pt x="8675" y="19483"/>
                  </a:cubicBezTo>
                  <a:cubicBezTo>
                    <a:pt x="9242" y="20132"/>
                    <a:pt x="9736" y="20829"/>
                    <a:pt x="10180" y="21556"/>
                  </a:cubicBezTo>
                  <a:lnTo>
                    <a:pt x="17913" y="21600"/>
                  </a:lnTo>
                  <a:lnTo>
                    <a:pt x="21600" y="13933"/>
                  </a:lnTo>
                  <a:cubicBezTo>
                    <a:pt x="20586" y="12125"/>
                    <a:pt x="19393" y="10409"/>
                    <a:pt x="18008" y="8828"/>
                  </a:cubicBezTo>
                  <a:cubicBezTo>
                    <a:pt x="13046" y="3163"/>
                    <a:pt x="6604" y="225"/>
                    <a:pt x="103" y="0"/>
                  </a:cubicBezTo>
                  <a:close/>
                </a:path>
              </a:pathLst>
            </a:custGeom>
            <a:solidFill>
              <a:srgbClr val="FEBE10"/>
            </a:solidFill>
            <a:ln>
              <a:noFill/>
            </a:ln>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2699" dirty="0">
                <a:latin typeface="Lato Light" panose="020F0502020204030203" pitchFamily="34" charset="0"/>
              </a:endParaRPr>
            </a:p>
          </p:txBody>
        </p:sp>
        <p:sp>
          <p:nvSpPr>
            <p:cNvPr id="38" name="Фигура">
              <a:extLst>
                <a:ext uri="{FF2B5EF4-FFF2-40B4-BE49-F238E27FC236}">
                  <a16:creationId xmlns:a16="http://schemas.microsoft.com/office/drawing/2014/main" id="{9288FD32-D8B9-44C3-8749-709E7D656F44}"/>
                </a:ext>
              </a:extLst>
            </p:cNvPr>
            <p:cNvSpPr>
              <a:spLocks/>
            </p:cNvSpPr>
            <p:nvPr/>
          </p:nvSpPr>
          <p:spPr bwMode="auto">
            <a:xfrm>
              <a:off x="3820828" y="623710"/>
              <a:ext cx="2470226" cy="1906428"/>
            </a:xfrm>
            <a:custGeom>
              <a:avLst/>
              <a:gdLst>
                <a:gd name="T0" fmla="*/ 2186385 w 21600"/>
                <a:gd name="T1" fmla="*/ 1687315 h 21600"/>
                <a:gd name="T2" fmla="*/ 2186385 w 21600"/>
                <a:gd name="T3" fmla="*/ 1687315 h 21600"/>
                <a:gd name="T4" fmla="*/ 2186385 w 21600"/>
                <a:gd name="T5" fmla="*/ 1687315 h 21600"/>
                <a:gd name="T6" fmla="*/ 2186385 w 21600"/>
                <a:gd name="T7" fmla="*/ 168731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271" y="0"/>
                  </a:moveTo>
                  <a:cubicBezTo>
                    <a:pt x="12793" y="316"/>
                    <a:pt x="7386" y="3184"/>
                    <a:pt x="3203" y="8604"/>
                  </a:cubicBezTo>
                  <a:cubicBezTo>
                    <a:pt x="1960" y="10215"/>
                    <a:pt x="895" y="11970"/>
                    <a:pt x="0" y="13822"/>
                  </a:cubicBezTo>
                  <a:lnTo>
                    <a:pt x="6413" y="13850"/>
                  </a:lnTo>
                  <a:lnTo>
                    <a:pt x="9636" y="21600"/>
                  </a:lnTo>
                  <a:cubicBezTo>
                    <a:pt x="10083" y="20678"/>
                    <a:pt x="10606" y="19804"/>
                    <a:pt x="11225" y="19001"/>
                  </a:cubicBezTo>
                  <a:cubicBezTo>
                    <a:pt x="13164" y="16489"/>
                    <a:pt x="15627" y="15072"/>
                    <a:pt x="18157" y="14746"/>
                  </a:cubicBezTo>
                  <a:lnTo>
                    <a:pt x="21600" y="7252"/>
                  </a:lnTo>
                  <a:lnTo>
                    <a:pt x="18271" y="0"/>
                  </a:lnTo>
                  <a:close/>
                </a:path>
              </a:pathLst>
            </a:custGeom>
            <a:solidFill>
              <a:srgbClr val="7CC7BA"/>
            </a:solidFill>
            <a:ln>
              <a:noFill/>
            </a:ln>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2699" dirty="0">
                <a:latin typeface="Lato Light" panose="020F0502020204030203" pitchFamily="34" charset="0"/>
              </a:endParaRPr>
            </a:p>
          </p:txBody>
        </p:sp>
        <p:sp>
          <p:nvSpPr>
            <p:cNvPr id="39" name="Фигура">
              <a:extLst>
                <a:ext uri="{FF2B5EF4-FFF2-40B4-BE49-F238E27FC236}">
                  <a16:creationId xmlns:a16="http://schemas.microsoft.com/office/drawing/2014/main" id="{0BAC9C3D-7621-4015-ADF7-1A447DED2C55}"/>
                </a:ext>
              </a:extLst>
            </p:cNvPr>
            <p:cNvSpPr/>
            <p:nvPr/>
          </p:nvSpPr>
          <p:spPr bwMode="auto">
            <a:xfrm>
              <a:off x="7197268" y="1992374"/>
              <a:ext cx="1431294" cy="2446473"/>
            </a:xfrm>
            <a:custGeom>
              <a:avLst/>
              <a:gdLst/>
              <a:ahLst/>
              <a:cxnLst>
                <a:cxn ang="0">
                  <a:pos x="wd2" y="hd2"/>
                </a:cxn>
                <a:cxn ang="5400000">
                  <a:pos x="wd2" y="hd2"/>
                </a:cxn>
                <a:cxn ang="10800000">
                  <a:pos x="wd2" y="hd2"/>
                </a:cxn>
                <a:cxn ang="16200000">
                  <a:pos x="wd2" y="hd2"/>
                </a:cxn>
              </a:cxnLst>
              <a:rect l="0" t="0" r="r" b="b"/>
              <a:pathLst>
                <a:path w="21561" h="21600" extrusionOk="0">
                  <a:moveTo>
                    <a:pt x="16907" y="0"/>
                  </a:moveTo>
                  <a:lnTo>
                    <a:pt x="11447" y="5826"/>
                  </a:lnTo>
                  <a:lnTo>
                    <a:pt x="0" y="5795"/>
                  </a:lnTo>
                  <a:cubicBezTo>
                    <a:pt x="2637" y="8942"/>
                    <a:pt x="2668" y="12639"/>
                    <a:pt x="105" y="15801"/>
                  </a:cubicBezTo>
                  <a:lnTo>
                    <a:pt x="5730" y="21600"/>
                  </a:lnTo>
                  <a:lnTo>
                    <a:pt x="17146" y="21467"/>
                  </a:lnTo>
                  <a:cubicBezTo>
                    <a:pt x="20129" y="18110"/>
                    <a:pt x="21600" y="14414"/>
                    <a:pt x="21560" y="10721"/>
                  </a:cubicBezTo>
                  <a:cubicBezTo>
                    <a:pt x="21519" y="7028"/>
                    <a:pt x="19968" y="3339"/>
                    <a:pt x="16907" y="0"/>
                  </a:cubicBezTo>
                  <a:close/>
                </a:path>
              </a:pathLst>
            </a:custGeom>
            <a:solidFill>
              <a:schemeClr val="tx1"/>
            </a:solidFill>
            <a:ln w="12700" cap="flat">
              <a:noFill/>
              <a:miter lim="400000"/>
            </a:ln>
            <a:effectLst/>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defRPr sz="3200">
                  <a:solidFill>
                    <a:srgbClr val="FFFFFF"/>
                  </a:solidFill>
                </a:defRPr>
              </a:pPr>
              <a:endParaRPr sz="2399"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40" name="Фигура">
              <a:extLst>
                <a:ext uri="{FF2B5EF4-FFF2-40B4-BE49-F238E27FC236}">
                  <a16:creationId xmlns:a16="http://schemas.microsoft.com/office/drawing/2014/main" id="{D502E841-3A20-478B-A9AA-A1C4554741EC}"/>
                </a:ext>
              </a:extLst>
            </p:cNvPr>
            <p:cNvSpPr>
              <a:spLocks/>
            </p:cNvSpPr>
            <p:nvPr/>
          </p:nvSpPr>
          <p:spPr bwMode="auto">
            <a:xfrm>
              <a:off x="3425321" y="2011997"/>
              <a:ext cx="1446328" cy="2438246"/>
            </a:xfrm>
            <a:custGeom>
              <a:avLst/>
              <a:gdLst>
                <a:gd name="T0" fmla="*/ 1280138 w 21576"/>
                <a:gd name="T1" fmla="*/ 2158009 h 21600"/>
                <a:gd name="T2" fmla="*/ 1280138 w 21576"/>
                <a:gd name="T3" fmla="*/ 2158009 h 21600"/>
                <a:gd name="T4" fmla="*/ 1280138 w 21576"/>
                <a:gd name="T5" fmla="*/ 2158009 h 21600"/>
                <a:gd name="T6" fmla="*/ 1280138 w 21576"/>
                <a:gd name="T7" fmla="*/ 215800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6" h="21600" extrusionOk="0">
                  <a:moveTo>
                    <a:pt x="4445" y="0"/>
                  </a:moveTo>
                  <a:cubicBezTo>
                    <a:pt x="1458" y="3372"/>
                    <a:pt x="-24" y="7090"/>
                    <a:pt x="0" y="10807"/>
                  </a:cubicBezTo>
                  <a:cubicBezTo>
                    <a:pt x="24" y="14524"/>
                    <a:pt x="1554" y="18238"/>
                    <a:pt x="4585" y="21600"/>
                  </a:cubicBezTo>
                  <a:lnTo>
                    <a:pt x="9967" y="15967"/>
                  </a:lnTo>
                  <a:lnTo>
                    <a:pt x="21576" y="16094"/>
                  </a:lnTo>
                  <a:cubicBezTo>
                    <a:pt x="18852" y="13014"/>
                    <a:pt x="18647" y="9361"/>
                    <a:pt x="20930" y="6187"/>
                  </a:cubicBezTo>
                  <a:lnTo>
                    <a:pt x="15332" y="20"/>
                  </a:lnTo>
                  <a:lnTo>
                    <a:pt x="4445" y="0"/>
                  </a:lnTo>
                  <a:close/>
                </a:path>
              </a:pathLst>
            </a:custGeom>
            <a:solidFill>
              <a:srgbClr val="B0917F"/>
            </a:solidFill>
            <a:ln>
              <a:noFill/>
            </a:ln>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2699" dirty="0">
                <a:latin typeface="Lato Light" panose="020F0502020204030203" pitchFamily="34" charset="0"/>
              </a:endParaRPr>
            </a:p>
          </p:txBody>
        </p:sp>
        <p:sp>
          <p:nvSpPr>
            <p:cNvPr id="42" name="Фигура">
              <a:extLst>
                <a:ext uri="{FF2B5EF4-FFF2-40B4-BE49-F238E27FC236}">
                  <a16:creationId xmlns:a16="http://schemas.microsoft.com/office/drawing/2014/main" id="{9090AD50-E59D-47FE-B6E8-9BC5CD37E910}"/>
                </a:ext>
              </a:extLst>
            </p:cNvPr>
            <p:cNvSpPr/>
            <p:nvPr/>
          </p:nvSpPr>
          <p:spPr bwMode="auto">
            <a:xfrm>
              <a:off x="5757005" y="3952780"/>
              <a:ext cx="2480552" cy="1869830"/>
            </a:xfrm>
            <a:custGeom>
              <a:avLst/>
              <a:gdLst/>
              <a:ahLst/>
              <a:cxnLst>
                <a:cxn ang="0">
                  <a:pos x="wd2" y="hd2"/>
                </a:cxn>
                <a:cxn ang="5400000">
                  <a:pos x="wd2" y="hd2"/>
                </a:cxn>
                <a:cxn ang="10800000">
                  <a:pos x="wd2" y="hd2"/>
                </a:cxn>
                <a:cxn ang="16200000">
                  <a:pos x="wd2" y="hd2"/>
                </a:cxn>
              </a:cxnLst>
              <a:rect l="0" t="0" r="r" b="b"/>
              <a:pathLst>
                <a:path w="21600" h="21600" extrusionOk="0">
                  <a:moveTo>
                    <a:pt x="11757" y="0"/>
                  </a:moveTo>
                  <a:cubicBezTo>
                    <a:pt x="11358" y="781"/>
                    <a:pt x="10904" y="1526"/>
                    <a:pt x="10382" y="2218"/>
                  </a:cubicBezTo>
                  <a:cubicBezTo>
                    <a:pt x="8443" y="4791"/>
                    <a:pt x="5979" y="6242"/>
                    <a:pt x="3448" y="6565"/>
                  </a:cubicBezTo>
                  <a:lnTo>
                    <a:pt x="0" y="14258"/>
                  </a:lnTo>
                  <a:lnTo>
                    <a:pt x="3292" y="21600"/>
                  </a:lnTo>
                  <a:cubicBezTo>
                    <a:pt x="8773" y="21300"/>
                    <a:pt x="14188" y="18376"/>
                    <a:pt x="18373" y="12822"/>
                  </a:cubicBezTo>
                  <a:cubicBezTo>
                    <a:pt x="19629" y="11155"/>
                    <a:pt x="20700" y="9335"/>
                    <a:pt x="21600" y="7415"/>
                  </a:cubicBezTo>
                  <a:lnTo>
                    <a:pt x="15009" y="7586"/>
                  </a:lnTo>
                  <a:lnTo>
                    <a:pt x="11757" y="0"/>
                  </a:lnTo>
                  <a:close/>
                </a:path>
              </a:pathLst>
            </a:custGeom>
            <a:solidFill>
              <a:srgbClr val="383E5B"/>
            </a:solidFill>
            <a:ln w="12700" cap="flat">
              <a:noFill/>
              <a:miter lim="400000"/>
            </a:ln>
            <a:effectLst/>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defRPr sz="3200">
                  <a:solidFill>
                    <a:srgbClr val="FFFFFF"/>
                  </a:solidFill>
                </a:defRPr>
              </a:pPr>
              <a:endParaRPr sz="2399"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45" name="Фигура">
              <a:extLst>
                <a:ext uri="{FF2B5EF4-FFF2-40B4-BE49-F238E27FC236}">
                  <a16:creationId xmlns:a16="http://schemas.microsoft.com/office/drawing/2014/main" id="{0C152D75-2DC9-4E1F-9AF1-EC4DE8C195E9}"/>
                </a:ext>
              </a:extLst>
            </p:cNvPr>
            <p:cNvSpPr/>
            <p:nvPr/>
          </p:nvSpPr>
          <p:spPr bwMode="auto">
            <a:xfrm>
              <a:off x="3831573" y="3985065"/>
              <a:ext cx="2123625" cy="1837545"/>
            </a:xfrm>
            <a:custGeom>
              <a:avLst/>
              <a:gdLst/>
              <a:ahLst/>
              <a:cxnLst>
                <a:cxn ang="0">
                  <a:pos x="wd2" y="hd2"/>
                </a:cxn>
                <a:cxn ang="5400000">
                  <a:pos x="wd2" y="hd2"/>
                </a:cxn>
                <a:cxn ang="10800000">
                  <a:pos x="wd2" y="hd2"/>
                </a:cxn>
                <a:cxn ang="16200000">
                  <a:pos x="wd2" y="hd2"/>
                </a:cxn>
              </a:cxnLst>
              <a:rect l="0" t="0" r="r" b="b"/>
              <a:pathLst>
                <a:path w="21600" h="21600" extrusionOk="0">
                  <a:moveTo>
                    <a:pt x="3658" y="0"/>
                  </a:moveTo>
                  <a:lnTo>
                    <a:pt x="0" y="7445"/>
                  </a:lnTo>
                  <a:cubicBezTo>
                    <a:pt x="1020" y="9295"/>
                    <a:pt x="2224" y="11051"/>
                    <a:pt x="3621" y="12666"/>
                  </a:cubicBezTo>
                  <a:cubicBezTo>
                    <a:pt x="8560" y="18373"/>
                    <a:pt x="14964" y="21347"/>
                    <a:pt x="21434" y="21600"/>
                  </a:cubicBezTo>
                  <a:lnTo>
                    <a:pt x="17586" y="14126"/>
                  </a:lnTo>
                  <a:lnTo>
                    <a:pt x="21600" y="6330"/>
                  </a:lnTo>
                  <a:cubicBezTo>
                    <a:pt x="18454" y="6130"/>
                    <a:pt x="15356" y="4657"/>
                    <a:pt x="12953" y="1879"/>
                  </a:cubicBezTo>
                  <a:cubicBezTo>
                    <a:pt x="12487" y="1341"/>
                    <a:pt x="12080" y="764"/>
                    <a:pt x="11698" y="171"/>
                  </a:cubicBezTo>
                  <a:lnTo>
                    <a:pt x="3658" y="0"/>
                  </a:lnTo>
                  <a:close/>
                </a:path>
              </a:pathLst>
            </a:custGeom>
            <a:solidFill>
              <a:schemeClr val="bg1">
                <a:lumMod val="50000"/>
              </a:schemeClr>
            </a:solidFill>
            <a:ln w="12700" cap="flat">
              <a:noFill/>
              <a:miter lim="400000"/>
            </a:ln>
            <a:effectLst/>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defRPr sz="3200">
                  <a:solidFill>
                    <a:srgbClr val="FFFFFF"/>
                  </a:solidFill>
                </a:defRPr>
              </a:pPr>
              <a:endParaRPr sz="2399"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grpSp>
      <p:sp>
        <p:nvSpPr>
          <p:cNvPr id="57" name="TextBox 56">
            <a:extLst>
              <a:ext uri="{FF2B5EF4-FFF2-40B4-BE49-F238E27FC236}">
                <a16:creationId xmlns:a16="http://schemas.microsoft.com/office/drawing/2014/main" id="{049DA66C-3DF7-4275-8FD2-5107928286CD}"/>
              </a:ext>
            </a:extLst>
          </p:cNvPr>
          <p:cNvSpPr txBox="1"/>
          <p:nvPr/>
        </p:nvSpPr>
        <p:spPr>
          <a:xfrm>
            <a:off x="4119715" y="468616"/>
            <a:ext cx="1294439" cy="523220"/>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1400" dirty="0">
                <a:solidFill>
                  <a:schemeClr val="bg1"/>
                </a:solidFill>
              </a:rPr>
              <a:t>Classing and lamb marking</a:t>
            </a:r>
          </a:p>
        </p:txBody>
      </p:sp>
      <p:sp>
        <p:nvSpPr>
          <p:cNvPr id="58" name="TextBox 57">
            <a:extLst>
              <a:ext uri="{FF2B5EF4-FFF2-40B4-BE49-F238E27FC236}">
                <a16:creationId xmlns:a16="http://schemas.microsoft.com/office/drawing/2014/main" id="{895EED99-C38A-4550-82EA-31E27766E5C3}"/>
              </a:ext>
            </a:extLst>
          </p:cNvPr>
          <p:cNvSpPr txBox="1"/>
          <p:nvPr/>
        </p:nvSpPr>
        <p:spPr>
          <a:xfrm>
            <a:off x="5496099" y="1345516"/>
            <a:ext cx="1000680" cy="738664"/>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AU" sz="1400" dirty="0">
                <a:solidFill>
                  <a:schemeClr val="bg1"/>
                </a:solidFill>
              </a:rPr>
              <a:t>Shearing</a:t>
            </a:r>
            <a:br>
              <a:rPr lang="en-AU" sz="1400" dirty="0">
                <a:solidFill>
                  <a:schemeClr val="bg1"/>
                </a:solidFill>
              </a:rPr>
            </a:br>
            <a:r>
              <a:rPr lang="en-AU" sz="1400" dirty="0">
                <a:solidFill>
                  <a:schemeClr val="bg1"/>
                </a:solidFill>
              </a:rPr>
              <a:t>or crutching</a:t>
            </a:r>
          </a:p>
        </p:txBody>
      </p:sp>
      <p:sp>
        <p:nvSpPr>
          <p:cNvPr id="59" name="TextBox 58">
            <a:extLst>
              <a:ext uri="{FF2B5EF4-FFF2-40B4-BE49-F238E27FC236}">
                <a16:creationId xmlns:a16="http://schemas.microsoft.com/office/drawing/2014/main" id="{396FC4BC-85F9-419E-8635-5136E9E578D7}"/>
              </a:ext>
            </a:extLst>
          </p:cNvPr>
          <p:cNvSpPr txBox="1"/>
          <p:nvPr/>
        </p:nvSpPr>
        <p:spPr>
          <a:xfrm>
            <a:off x="5385132" y="2872272"/>
            <a:ext cx="1154380" cy="738664"/>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1400" dirty="0">
                <a:solidFill>
                  <a:schemeClr val="bg1"/>
                </a:solidFill>
              </a:rPr>
              <a:t>Applying preventative chemicals</a:t>
            </a:r>
          </a:p>
        </p:txBody>
      </p:sp>
      <p:sp>
        <p:nvSpPr>
          <p:cNvPr id="60" name="TextBox 59">
            <a:extLst>
              <a:ext uri="{FF2B5EF4-FFF2-40B4-BE49-F238E27FC236}">
                <a16:creationId xmlns:a16="http://schemas.microsoft.com/office/drawing/2014/main" id="{62B719D7-D17A-403A-B3E3-96521E74F537}"/>
              </a:ext>
            </a:extLst>
          </p:cNvPr>
          <p:cNvSpPr txBox="1"/>
          <p:nvPr/>
        </p:nvSpPr>
        <p:spPr>
          <a:xfrm>
            <a:off x="3966723" y="3548185"/>
            <a:ext cx="1154380" cy="738664"/>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1400" dirty="0">
                <a:solidFill>
                  <a:schemeClr val="bg1"/>
                </a:solidFill>
              </a:rPr>
              <a:t>Reducing scouring risk</a:t>
            </a:r>
            <a:br>
              <a:rPr lang="en-AU" sz="1400" dirty="0">
                <a:solidFill>
                  <a:schemeClr val="bg1"/>
                </a:solidFill>
              </a:rPr>
            </a:br>
            <a:r>
              <a:rPr lang="en-AU" sz="1400" dirty="0">
                <a:solidFill>
                  <a:schemeClr val="bg1"/>
                </a:solidFill>
              </a:rPr>
              <a:t>and </a:t>
            </a:r>
            <a:r>
              <a:rPr lang="en-AU" sz="1400" dirty="0" err="1">
                <a:solidFill>
                  <a:schemeClr val="bg1"/>
                </a:solidFill>
              </a:rPr>
              <a:t>dags</a:t>
            </a:r>
            <a:endParaRPr lang="en-AU" sz="1400" dirty="0">
              <a:solidFill>
                <a:schemeClr val="bg1"/>
              </a:solidFill>
            </a:endParaRPr>
          </a:p>
        </p:txBody>
      </p:sp>
      <p:sp>
        <p:nvSpPr>
          <p:cNvPr id="61" name="TextBox 60">
            <a:extLst>
              <a:ext uri="{FF2B5EF4-FFF2-40B4-BE49-F238E27FC236}">
                <a16:creationId xmlns:a16="http://schemas.microsoft.com/office/drawing/2014/main" id="{1A853AD9-B53C-4778-A30E-3800308E5D08}"/>
              </a:ext>
            </a:extLst>
          </p:cNvPr>
          <p:cNvSpPr txBox="1"/>
          <p:nvPr/>
        </p:nvSpPr>
        <p:spPr>
          <a:xfrm>
            <a:off x="2730131" y="2617768"/>
            <a:ext cx="1154380" cy="738664"/>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1400" dirty="0">
                <a:solidFill>
                  <a:schemeClr val="bg1"/>
                </a:solidFill>
              </a:rPr>
              <a:t>Careful paddock selection</a:t>
            </a:r>
          </a:p>
        </p:txBody>
      </p:sp>
      <p:sp>
        <p:nvSpPr>
          <p:cNvPr id="62" name="TextBox 61">
            <a:extLst>
              <a:ext uri="{FF2B5EF4-FFF2-40B4-BE49-F238E27FC236}">
                <a16:creationId xmlns:a16="http://schemas.microsoft.com/office/drawing/2014/main" id="{6D3D0AF3-F79B-46E9-9004-755F72A3B311}"/>
              </a:ext>
            </a:extLst>
          </p:cNvPr>
          <p:cNvSpPr txBox="1"/>
          <p:nvPr/>
        </p:nvSpPr>
        <p:spPr>
          <a:xfrm>
            <a:off x="2695680" y="1136343"/>
            <a:ext cx="1154380" cy="523220"/>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r"/>
            <a:r>
              <a:rPr lang="en-AU" sz="1400" dirty="0">
                <a:solidFill>
                  <a:schemeClr val="bg1"/>
                </a:solidFill>
              </a:rPr>
              <a:t>Reducing fly populations</a:t>
            </a:r>
          </a:p>
        </p:txBody>
      </p:sp>
      <p:sp>
        <p:nvSpPr>
          <p:cNvPr id="63" name="Content Placeholder 2">
            <a:extLst>
              <a:ext uri="{FF2B5EF4-FFF2-40B4-BE49-F238E27FC236}">
                <a16:creationId xmlns:a16="http://schemas.microsoft.com/office/drawing/2014/main" id="{8F7F6944-A367-4D27-915C-6F2028EB6034}"/>
              </a:ext>
            </a:extLst>
          </p:cNvPr>
          <p:cNvSpPr>
            <a:spLocks noGrp="1"/>
          </p:cNvSpPr>
          <p:nvPr>
            <p:ph idx="1"/>
          </p:nvPr>
        </p:nvSpPr>
        <p:spPr>
          <a:xfrm>
            <a:off x="1" y="1853615"/>
            <a:ext cx="9143999" cy="1193516"/>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ctr">
              <a:lnSpc>
                <a:spcPct val="110000"/>
              </a:lnSpc>
              <a:spcBef>
                <a:spcPts val="0"/>
              </a:spcBef>
              <a:buNone/>
              <a:tabLst>
                <a:tab pos="218599" algn="l"/>
                <a:tab pos="488633" algn="l"/>
              </a:tabLst>
            </a:pPr>
            <a:r>
              <a:rPr lang="en-AU" sz="3000" dirty="0"/>
              <a:t>Prevention</a:t>
            </a:r>
            <a:br>
              <a:rPr lang="en-AU" sz="3000" dirty="0"/>
            </a:br>
            <a:r>
              <a:rPr lang="en-AU" sz="3000" dirty="0"/>
              <a:t>activities</a:t>
            </a:r>
          </a:p>
        </p:txBody>
      </p:sp>
      <p:grpSp>
        <p:nvGrpSpPr>
          <p:cNvPr id="16" name="Group 15">
            <a:extLst>
              <a:ext uri="{FF2B5EF4-FFF2-40B4-BE49-F238E27FC236}">
                <a16:creationId xmlns:a16="http://schemas.microsoft.com/office/drawing/2014/main" id="{0C29D61E-6BDF-49F3-95E7-17205AC3A160}"/>
              </a:ext>
            </a:extLst>
          </p:cNvPr>
          <p:cNvGrpSpPr/>
          <p:nvPr/>
        </p:nvGrpSpPr>
        <p:grpSpPr>
          <a:xfrm>
            <a:off x="6445451" y="1586966"/>
            <a:ext cx="457200" cy="457200"/>
            <a:chOff x="6872190" y="531865"/>
            <a:chExt cx="609600" cy="609600"/>
          </a:xfrm>
        </p:grpSpPr>
        <p:sp>
          <p:nvSpPr>
            <p:cNvPr id="17" name="Oval 16">
              <a:extLst>
                <a:ext uri="{FF2B5EF4-FFF2-40B4-BE49-F238E27FC236}">
                  <a16:creationId xmlns:a16="http://schemas.microsoft.com/office/drawing/2014/main" id="{C4865354-9C05-45C7-8C15-0B9862042832}"/>
                </a:ext>
              </a:extLst>
            </p:cNvPr>
            <p:cNvSpPr/>
            <p:nvPr/>
          </p:nvSpPr>
          <p:spPr>
            <a:xfrm>
              <a:off x="6872190" y="531865"/>
              <a:ext cx="609600" cy="609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18" name="Graphic 17" descr="Checkmark with solid fill">
              <a:extLst>
                <a:ext uri="{FF2B5EF4-FFF2-40B4-BE49-F238E27FC236}">
                  <a16:creationId xmlns:a16="http://schemas.microsoft.com/office/drawing/2014/main" id="{1449273E-B5D5-44D0-BDE9-59850ADBCF0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0858" y="612116"/>
              <a:ext cx="453600" cy="453600"/>
            </a:xfrm>
            <a:prstGeom prst="rect">
              <a:avLst/>
            </a:prstGeom>
          </p:spPr>
        </p:pic>
      </p:grpSp>
      <p:grpSp>
        <p:nvGrpSpPr>
          <p:cNvPr id="19" name="Group 18">
            <a:extLst>
              <a:ext uri="{FF2B5EF4-FFF2-40B4-BE49-F238E27FC236}">
                <a16:creationId xmlns:a16="http://schemas.microsoft.com/office/drawing/2014/main" id="{42BF6AF6-22F3-4525-99CA-D14809A24B6F}"/>
              </a:ext>
            </a:extLst>
          </p:cNvPr>
          <p:cNvGrpSpPr/>
          <p:nvPr/>
        </p:nvGrpSpPr>
        <p:grpSpPr>
          <a:xfrm>
            <a:off x="5908417" y="3609645"/>
            <a:ext cx="457200" cy="457200"/>
            <a:chOff x="6872190" y="531865"/>
            <a:chExt cx="609600" cy="609600"/>
          </a:xfrm>
        </p:grpSpPr>
        <p:sp>
          <p:nvSpPr>
            <p:cNvPr id="20" name="Oval 19">
              <a:extLst>
                <a:ext uri="{FF2B5EF4-FFF2-40B4-BE49-F238E27FC236}">
                  <a16:creationId xmlns:a16="http://schemas.microsoft.com/office/drawing/2014/main" id="{EADE04EC-05F8-414E-9BEF-30ACF9CB8EA7}"/>
                </a:ext>
              </a:extLst>
            </p:cNvPr>
            <p:cNvSpPr/>
            <p:nvPr/>
          </p:nvSpPr>
          <p:spPr>
            <a:xfrm>
              <a:off x="6872190" y="531865"/>
              <a:ext cx="609600" cy="609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21" name="Graphic 20" descr="Checkmark with solid fill">
              <a:extLst>
                <a:ext uri="{FF2B5EF4-FFF2-40B4-BE49-F238E27FC236}">
                  <a16:creationId xmlns:a16="http://schemas.microsoft.com/office/drawing/2014/main" id="{55C5838A-4918-494E-9216-DA23BA33F19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0858" y="612116"/>
              <a:ext cx="453600" cy="453600"/>
            </a:xfrm>
            <a:prstGeom prst="rect">
              <a:avLst/>
            </a:prstGeom>
          </p:spPr>
        </p:pic>
      </p:grpSp>
      <p:grpSp>
        <p:nvGrpSpPr>
          <p:cNvPr id="22" name="Group 21">
            <a:extLst>
              <a:ext uri="{FF2B5EF4-FFF2-40B4-BE49-F238E27FC236}">
                <a16:creationId xmlns:a16="http://schemas.microsoft.com/office/drawing/2014/main" id="{408176AD-8869-48B5-B486-E1D9F8D5D032}"/>
              </a:ext>
            </a:extLst>
          </p:cNvPr>
          <p:cNvGrpSpPr/>
          <p:nvPr/>
        </p:nvGrpSpPr>
        <p:grpSpPr>
          <a:xfrm>
            <a:off x="5154143" y="244518"/>
            <a:ext cx="457200" cy="457200"/>
            <a:chOff x="6872190" y="531865"/>
            <a:chExt cx="609600" cy="609600"/>
          </a:xfrm>
        </p:grpSpPr>
        <p:sp>
          <p:nvSpPr>
            <p:cNvPr id="23" name="Oval 22">
              <a:extLst>
                <a:ext uri="{FF2B5EF4-FFF2-40B4-BE49-F238E27FC236}">
                  <a16:creationId xmlns:a16="http://schemas.microsoft.com/office/drawing/2014/main" id="{A70486DF-E4F0-4C82-9973-9CFF005D716F}"/>
                </a:ext>
              </a:extLst>
            </p:cNvPr>
            <p:cNvSpPr/>
            <p:nvPr/>
          </p:nvSpPr>
          <p:spPr>
            <a:xfrm>
              <a:off x="6872190" y="531865"/>
              <a:ext cx="609600" cy="609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24" name="Graphic 23" descr="Checkmark with solid fill">
              <a:extLst>
                <a:ext uri="{FF2B5EF4-FFF2-40B4-BE49-F238E27FC236}">
                  <a16:creationId xmlns:a16="http://schemas.microsoft.com/office/drawing/2014/main" id="{CEFFCA72-EBDB-4B3D-87BE-B7FEAFF8C19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0858" y="612116"/>
              <a:ext cx="453600" cy="453600"/>
            </a:xfrm>
            <a:prstGeom prst="rect">
              <a:avLst/>
            </a:prstGeom>
          </p:spPr>
        </p:pic>
      </p:grpSp>
      <p:grpSp>
        <p:nvGrpSpPr>
          <p:cNvPr id="25" name="Group 24">
            <a:extLst>
              <a:ext uri="{FF2B5EF4-FFF2-40B4-BE49-F238E27FC236}">
                <a16:creationId xmlns:a16="http://schemas.microsoft.com/office/drawing/2014/main" id="{08722303-3F71-4721-9B9F-ED203DD11A08}"/>
              </a:ext>
            </a:extLst>
          </p:cNvPr>
          <p:cNvGrpSpPr/>
          <p:nvPr/>
        </p:nvGrpSpPr>
        <p:grpSpPr>
          <a:xfrm>
            <a:off x="2285111" y="2628519"/>
            <a:ext cx="457200" cy="457200"/>
            <a:chOff x="2748621" y="3644920"/>
            <a:chExt cx="457200" cy="457200"/>
          </a:xfrm>
        </p:grpSpPr>
        <p:sp>
          <p:nvSpPr>
            <p:cNvPr id="26" name="Oval 25">
              <a:extLst>
                <a:ext uri="{FF2B5EF4-FFF2-40B4-BE49-F238E27FC236}">
                  <a16:creationId xmlns:a16="http://schemas.microsoft.com/office/drawing/2014/main" id="{948CC2AE-DFBE-49BF-90D8-FDA84C68E45E}"/>
                </a:ext>
              </a:extLst>
            </p:cNvPr>
            <p:cNvSpPr/>
            <p:nvPr/>
          </p:nvSpPr>
          <p:spPr>
            <a:xfrm>
              <a:off x="2748621" y="3644920"/>
              <a:ext cx="457200" cy="457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27" name="Graphic 26" descr="Checkmark with solid fill">
              <a:extLst>
                <a:ext uri="{FF2B5EF4-FFF2-40B4-BE49-F238E27FC236}">
                  <a16:creationId xmlns:a16="http://schemas.microsoft.com/office/drawing/2014/main" id="{ECFE4A8B-148B-481F-95E5-BEFDE492A5C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07622" y="3705108"/>
              <a:ext cx="340200" cy="340200"/>
            </a:xfrm>
            <a:prstGeom prst="rect">
              <a:avLst/>
            </a:prstGeom>
          </p:spPr>
        </p:pic>
      </p:grpSp>
      <p:grpSp>
        <p:nvGrpSpPr>
          <p:cNvPr id="28" name="Group 27">
            <a:extLst>
              <a:ext uri="{FF2B5EF4-FFF2-40B4-BE49-F238E27FC236}">
                <a16:creationId xmlns:a16="http://schemas.microsoft.com/office/drawing/2014/main" id="{3B416A79-5DCA-4B16-9C3C-3803B25CDC3B}"/>
              </a:ext>
            </a:extLst>
          </p:cNvPr>
          <p:cNvGrpSpPr/>
          <p:nvPr/>
        </p:nvGrpSpPr>
        <p:grpSpPr>
          <a:xfrm>
            <a:off x="2869268" y="648526"/>
            <a:ext cx="457200" cy="457200"/>
            <a:chOff x="2390309" y="1597616"/>
            <a:chExt cx="457200" cy="457200"/>
          </a:xfrm>
        </p:grpSpPr>
        <p:sp>
          <p:nvSpPr>
            <p:cNvPr id="29" name="Oval 28">
              <a:extLst>
                <a:ext uri="{FF2B5EF4-FFF2-40B4-BE49-F238E27FC236}">
                  <a16:creationId xmlns:a16="http://schemas.microsoft.com/office/drawing/2014/main" id="{EA039247-FEF9-4E6F-A733-0EBA76E1EE69}"/>
                </a:ext>
              </a:extLst>
            </p:cNvPr>
            <p:cNvSpPr/>
            <p:nvPr/>
          </p:nvSpPr>
          <p:spPr>
            <a:xfrm>
              <a:off x="2390309" y="1597616"/>
              <a:ext cx="457200" cy="457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30" name="Graphic 29" descr="Checkmark with solid fill">
              <a:extLst>
                <a:ext uri="{FF2B5EF4-FFF2-40B4-BE49-F238E27FC236}">
                  <a16:creationId xmlns:a16="http://schemas.microsoft.com/office/drawing/2014/main" id="{EB34D0C0-7D79-446E-A45C-6C073801240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49310" y="1657804"/>
              <a:ext cx="340200" cy="340200"/>
            </a:xfrm>
            <a:prstGeom prst="rect">
              <a:avLst/>
            </a:prstGeom>
          </p:spPr>
        </p:pic>
      </p:grpSp>
      <p:grpSp>
        <p:nvGrpSpPr>
          <p:cNvPr id="31" name="Group 30">
            <a:extLst>
              <a:ext uri="{FF2B5EF4-FFF2-40B4-BE49-F238E27FC236}">
                <a16:creationId xmlns:a16="http://schemas.microsoft.com/office/drawing/2014/main" id="{6A4906BA-BCDA-4CE2-8CD2-3037735F0BC9}"/>
              </a:ext>
            </a:extLst>
          </p:cNvPr>
          <p:cNvGrpSpPr/>
          <p:nvPr/>
        </p:nvGrpSpPr>
        <p:grpSpPr>
          <a:xfrm>
            <a:off x="3718966" y="4170493"/>
            <a:ext cx="457200" cy="457200"/>
            <a:chOff x="3830727" y="298105"/>
            <a:chExt cx="457200" cy="457200"/>
          </a:xfrm>
        </p:grpSpPr>
        <p:sp>
          <p:nvSpPr>
            <p:cNvPr id="32" name="Oval 31">
              <a:extLst>
                <a:ext uri="{FF2B5EF4-FFF2-40B4-BE49-F238E27FC236}">
                  <a16:creationId xmlns:a16="http://schemas.microsoft.com/office/drawing/2014/main" id="{40C4B3F1-302D-499D-A428-006A3301A173}"/>
                </a:ext>
              </a:extLst>
            </p:cNvPr>
            <p:cNvSpPr/>
            <p:nvPr/>
          </p:nvSpPr>
          <p:spPr>
            <a:xfrm>
              <a:off x="3830727" y="298105"/>
              <a:ext cx="457200" cy="457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33" name="Graphic 32" descr="Checkmark with solid fill">
              <a:extLst>
                <a:ext uri="{FF2B5EF4-FFF2-40B4-BE49-F238E27FC236}">
                  <a16:creationId xmlns:a16="http://schemas.microsoft.com/office/drawing/2014/main" id="{7A31889C-7FE1-4FFA-B6F2-BFA095BD6DE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89728" y="358293"/>
              <a:ext cx="340200" cy="340200"/>
            </a:xfrm>
            <a:prstGeom prst="rect">
              <a:avLst/>
            </a:prstGeom>
          </p:spPr>
        </p:pic>
      </p:grpSp>
    </p:spTree>
    <p:extLst>
      <p:ext uri="{BB962C8B-B14F-4D97-AF65-F5344CB8AC3E}">
        <p14:creationId xmlns:p14="http://schemas.microsoft.com/office/powerpoint/2010/main" val="4164317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F4FBE2-B1C1-4A9A-88B0-5C171DC39735}"/>
              </a:ext>
            </a:extLst>
          </p:cNvPr>
          <p:cNvSpPr/>
          <p:nvPr/>
        </p:nvSpPr>
        <p:spPr>
          <a:xfrm>
            <a:off x="728420" y="1125852"/>
            <a:ext cx="4379361" cy="865337"/>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7" name="Content Placeholder 2">
            <a:extLst>
              <a:ext uri="{FF2B5EF4-FFF2-40B4-BE49-F238E27FC236}">
                <a16:creationId xmlns:a16="http://schemas.microsoft.com/office/drawing/2014/main" id="{C3A32A69-DC23-4528-8B91-C9D147A2A9EB}"/>
              </a:ext>
            </a:extLst>
          </p:cNvPr>
          <p:cNvSpPr txBox="1">
            <a:spLocks/>
          </p:cNvSpPr>
          <p:nvPr/>
        </p:nvSpPr>
        <p:spPr>
          <a:xfrm>
            <a:off x="1557338" y="1230361"/>
            <a:ext cx="3550444" cy="665183"/>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buNone/>
              <a:tabLst>
                <a:tab pos="218599" algn="l"/>
              </a:tabLst>
            </a:pPr>
            <a:r>
              <a:rPr lang="en-AU" sz="1800" dirty="0">
                <a:latin typeface="Calibri" panose="020F0502020204030204" pitchFamily="34" charset="0"/>
                <a:cs typeface="Times New Roman" panose="02020603050405020304" pitchFamily="18" charset="0"/>
              </a:rPr>
              <a:t>Well-timed, preventative activities can help reduce the risk of flystrike</a:t>
            </a:r>
            <a:endParaRPr lang="en-AU" sz="1800" dirty="0"/>
          </a:p>
        </p:txBody>
      </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Take to the farm messages</a:t>
            </a:r>
          </a:p>
        </p:txBody>
      </p:sp>
      <p:sp>
        <p:nvSpPr>
          <p:cNvPr id="15" name="Rectangle 14">
            <a:extLst>
              <a:ext uri="{FF2B5EF4-FFF2-40B4-BE49-F238E27FC236}">
                <a16:creationId xmlns:a16="http://schemas.microsoft.com/office/drawing/2014/main" id="{34208E78-9E46-41E3-AE75-33E225EDC119}"/>
              </a:ext>
            </a:extLst>
          </p:cNvPr>
          <p:cNvSpPr/>
          <p:nvPr/>
        </p:nvSpPr>
        <p:spPr>
          <a:xfrm>
            <a:off x="728420" y="2154747"/>
            <a:ext cx="4379361" cy="865337"/>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16" name="Rectangle 15">
            <a:extLst>
              <a:ext uri="{FF2B5EF4-FFF2-40B4-BE49-F238E27FC236}">
                <a16:creationId xmlns:a16="http://schemas.microsoft.com/office/drawing/2014/main" id="{79C518D1-FA5A-4515-AAE5-6335862B85C5}"/>
              </a:ext>
            </a:extLst>
          </p:cNvPr>
          <p:cNvSpPr/>
          <p:nvPr/>
        </p:nvSpPr>
        <p:spPr>
          <a:xfrm>
            <a:off x="728420" y="3183642"/>
            <a:ext cx="4379361" cy="865337"/>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cxnSp>
        <p:nvCxnSpPr>
          <p:cNvPr id="9" name="Straight Connector 8">
            <a:extLst>
              <a:ext uri="{FF2B5EF4-FFF2-40B4-BE49-F238E27FC236}">
                <a16:creationId xmlns:a16="http://schemas.microsoft.com/office/drawing/2014/main" id="{A625BDCF-E56B-4B20-A2F3-4912AF55EB09}"/>
              </a:ext>
            </a:extLst>
          </p:cNvPr>
          <p:cNvCxnSpPr>
            <a:cxnSpLocks/>
          </p:cNvCxnSpPr>
          <p:nvPr/>
        </p:nvCxnSpPr>
        <p:spPr>
          <a:xfrm>
            <a:off x="1414220" y="1106257"/>
            <a:ext cx="0" cy="309293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6759BD73-1B58-4203-8954-C7473FB0E793}"/>
              </a:ext>
            </a:extLst>
          </p:cNvPr>
          <p:cNvSpPr txBox="1">
            <a:spLocks/>
          </p:cNvSpPr>
          <p:nvPr/>
        </p:nvSpPr>
        <p:spPr>
          <a:xfrm>
            <a:off x="1550806" y="2278213"/>
            <a:ext cx="3550444" cy="710129"/>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lvl="0" indent="0">
              <a:lnSpc>
                <a:spcPct val="100000"/>
              </a:lnSpc>
              <a:spcBef>
                <a:spcPts val="0"/>
              </a:spcBef>
              <a:buNone/>
              <a:tabLst>
                <a:tab pos="218599" algn="l"/>
              </a:tabLst>
            </a:pPr>
            <a:r>
              <a:rPr lang="en-AU" sz="1800" dirty="0">
                <a:latin typeface="Calibri" panose="020F0502020204030204" pitchFamily="34" charset="0"/>
                <a:cs typeface="Times New Roman" panose="02020603050405020304" pitchFamily="18" charset="0"/>
              </a:rPr>
              <a:t>Some types and classes of sheep</a:t>
            </a:r>
            <a:br>
              <a:rPr lang="en-AU" sz="1800" dirty="0">
                <a:latin typeface="Calibri" panose="020F0502020204030204" pitchFamily="34" charset="0"/>
                <a:cs typeface="Times New Roman" panose="02020603050405020304" pitchFamily="18" charset="0"/>
              </a:rPr>
            </a:br>
            <a:r>
              <a:rPr lang="en-AU" sz="1800" dirty="0">
                <a:latin typeface="Calibri" panose="020F0502020204030204" pitchFamily="34" charset="0"/>
                <a:cs typeface="Times New Roman" panose="02020603050405020304" pitchFamily="18" charset="0"/>
              </a:rPr>
              <a:t>are more susceptible to flystrike</a:t>
            </a:r>
          </a:p>
        </p:txBody>
      </p:sp>
      <p:sp>
        <p:nvSpPr>
          <p:cNvPr id="21" name="Content Placeholder 2">
            <a:extLst>
              <a:ext uri="{FF2B5EF4-FFF2-40B4-BE49-F238E27FC236}">
                <a16:creationId xmlns:a16="http://schemas.microsoft.com/office/drawing/2014/main" id="{192D4425-DB9D-4B3D-B505-2A3871EF70E5}"/>
              </a:ext>
            </a:extLst>
          </p:cNvPr>
          <p:cNvSpPr txBox="1">
            <a:spLocks/>
          </p:cNvSpPr>
          <p:nvPr/>
        </p:nvSpPr>
        <p:spPr>
          <a:xfrm>
            <a:off x="1551597" y="3288011"/>
            <a:ext cx="3550444" cy="676054"/>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lvl="0" indent="0">
              <a:lnSpc>
                <a:spcPct val="100000"/>
              </a:lnSpc>
              <a:spcBef>
                <a:spcPts val="0"/>
              </a:spcBef>
              <a:buNone/>
              <a:tabLst>
                <a:tab pos="218599" algn="l"/>
              </a:tabLst>
            </a:pPr>
            <a:r>
              <a:rPr lang="en-AU" sz="1800" dirty="0">
                <a:latin typeface="Calibri" panose="020F0502020204030204" pitchFamily="34" charset="0"/>
                <a:cs typeface="Times New Roman" panose="02020603050405020304" pitchFamily="18" charset="0"/>
              </a:rPr>
              <a:t>A well thought out integrated flystrike program is crucial</a:t>
            </a:r>
          </a:p>
        </p:txBody>
      </p:sp>
      <p:grpSp>
        <p:nvGrpSpPr>
          <p:cNvPr id="42" name="Group 41">
            <a:extLst>
              <a:ext uri="{FF2B5EF4-FFF2-40B4-BE49-F238E27FC236}">
                <a16:creationId xmlns:a16="http://schemas.microsoft.com/office/drawing/2014/main" id="{A734D273-1FDD-4A4E-A8C4-751AC2785A73}"/>
              </a:ext>
            </a:extLst>
          </p:cNvPr>
          <p:cNvGrpSpPr/>
          <p:nvPr/>
        </p:nvGrpSpPr>
        <p:grpSpPr>
          <a:xfrm>
            <a:off x="826393" y="2241168"/>
            <a:ext cx="620486" cy="715581"/>
            <a:chOff x="1058313" y="3311124"/>
            <a:chExt cx="827314" cy="954107"/>
          </a:xfrm>
        </p:grpSpPr>
        <p:sp>
          <p:nvSpPr>
            <p:cNvPr id="22" name="TextBox 21">
              <a:extLst>
                <a:ext uri="{FF2B5EF4-FFF2-40B4-BE49-F238E27FC236}">
                  <a16:creationId xmlns:a16="http://schemas.microsoft.com/office/drawing/2014/main" id="{9D9547E1-AEA0-4AD0-AA6F-117C846F2682}"/>
                </a:ext>
              </a:extLst>
            </p:cNvPr>
            <p:cNvSpPr txBox="1"/>
            <p:nvPr/>
          </p:nvSpPr>
          <p:spPr>
            <a:xfrm>
              <a:off x="1058313" y="3311124"/>
              <a:ext cx="827314" cy="954107"/>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latin typeface="Arial Rounded MT Bold" panose="020F0704030504030204" pitchFamily="34" charset="0"/>
                </a:rPr>
                <a:t>2</a:t>
              </a:r>
            </a:p>
          </p:txBody>
        </p:sp>
        <p:grpSp>
          <p:nvGrpSpPr>
            <p:cNvPr id="26" name="Group 25">
              <a:extLst>
                <a:ext uri="{FF2B5EF4-FFF2-40B4-BE49-F238E27FC236}">
                  <a16:creationId xmlns:a16="http://schemas.microsoft.com/office/drawing/2014/main" id="{CED9C738-6771-4966-80C9-010C9B41A5BD}"/>
                </a:ext>
              </a:extLst>
            </p:cNvPr>
            <p:cNvGrpSpPr/>
            <p:nvPr/>
          </p:nvGrpSpPr>
          <p:grpSpPr>
            <a:xfrm>
              <a:off x="1476322" y="3899915"/>
              <a:ext cx="144000" cy="144000"/>
              <a:chOff x="9762301" y="2213409"/>
              <a:chExt cx="1227899" cy="1227900"/>
            </a:xfrm>
          </p:grpSpPr>
          <p:sp>
            <p:nvSpPr>
              <p:cNvPr id="25" name="Oval 24">
                <a:extLst>
                  <a:ext uri="{FF2B5EF4-FFF2-40B4-BE49-F238E27FC236}">
                    <a16:creationId xmlns:a16="http://schemas.microsoft.com/office/drawing/2014/main" id="{C8CD71F1-2E60-4232-B4A8-18667813D289}"/>
                  </a:ext>
                </a:extLst>
              </p:cNvPr>
              <p:cNvSpPr/>
              <p:nvPr/>
            </p:nvSpPr>
            <p:spPr>
              <a:xfrm>
                <a:off x="9762301" y="2213409"/>
                <a:ext cx="1227899" cy="1227900"/>
              </a:xfrm>
              <a:prstGeom prst="ellipse">
                <a:avLst/>
              </a:prstGeom>
              <a:solidFill>
                <a:srgbClr val="FEBE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24" name="Graphic 23" descr="Checkmark with solid fill">
                <a:extLst>
                  <a:ext uri="{FF2B5EF4-FFF2-40B4-BE49-F238E27FC236}">
                    <a16:creationId xmlns:a16="http://schemas.microsoft.com/office/drawing/2014/main" id="{2CED8055-4E93-4A82-853D-DCE408C5B35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40832" y="2418347"/>
                <a:ext cx="870853" cy="870853"/>
              </a:xfrm>
              <a:prstGeom prst="rect">
                <a:avLst/>
              </a:prstGeom>
            </p:spPr>
          </p:pic>
        </p:grpSp>
      </p:grpSp>
      <p:grpSp>
        <p:nvGrpSpPr>
          <p:cNvPr id="41" name="Group 40">
            <a:extLst>
              <a:ext uri="{FF2B5EF4-FFF2-40B4-BE49-F238E27FC236}">
                <a16:creationId xmlns:a16="http://schemas.microsoft.com/office/drawing/2014/main" id="{AAFFE775-207C-4444-B7FD-815889F26167}"/>
              </a:ext>
            </a:extLst>
          </p:cNvPr>
          <p:cNvGrpSpPr/>
          <p:nvPr/>
        </p:nvGrpSpPr>
        <p:grpSpPr>
          <a:xfrm>
            <a:off x="819571" y="1214354"/>
            <a:ext cx="620486" cy="715581"/>
            <a:chOff x="1210713" y="2056828"/>
            <a:chExt cx="827314" cy="954107"/>
          </a:xfrm>
        </p:grpSpPr>
        <p:sp>
          <p:nvSpPr>
            <p:cNvPr id="32" name="TextBox 31">
              <a:extLst>
                <a:ext uri="{FF2B5EF4-FFF2-40B4-BE49-F238E27FC236}">
                  <a16:creationId xmlns:a16="http://schemas.microsoft.com/office/drawing/2014/main" id="{FED1EA1A-8854-466D-B31D-26BD7D15560F}"/>
                </a:ext>
              </a:extLst>
            </p:cNvPr>
            <p:cNvSpPr txBox="1"/>
            <p:nvPr/>
          </p:nvSpPr>
          <p:spPr>
            <a:xfrm>
              <a:off x="1210713" y="2056828"/>
              <a:ext cx="827314" cy="954107"/>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latin typeface="Arial Rounded MT Bold" panose="020F0704030504030204" pitchFamily="34" charset="0"/>
                </a:rPr>
                <a:t>1</a:t>
              </a:r>
            </a:p>
          </p:txBody>
        </p:sp>
        <p:grpSp>
          <p:nvGrpSpPr>
            <p:cNvPr id="33" name="Group 32">
              <a:extLst>
                <a:ext uri="{FF2B5EF4-FFF2-40B4-BE49-F238E27FC236}">
                  <a16:creationId xmlns:a16="http://schemas.microsoft.com/office/drawing/2014/main" id="{48A0CEE3-DC8D-4EC7-AF29-51785304A43D}"/>
                </a:ext>
              </a:extLst>
            </p:cNvPr>
            <p:cNvGrpSpPr/>
            <p:nvPr/>
          </p:nvGrpSpPr>
          <p:grpSpPr>
            <a:xfrm>
              <a:off x="1599301" y="2645619"/>
              <a:ext cx="144000" cy="144000"/>
              <a:chOff x="10179799" y="2213409"/>
              <a:chExt cx="1227900" cy="1227900"/>
            </a:xfrm>
          </p:grpSpPr>
          <p:sp>
            <p:nvSpPr>
              <p:cNvPr id="34" name="Oval 33">
                <a:extLst>
                  <a:ext uri="{FF2B5EF4-FFF2-40B4-BE49-F238E27FC236}">
                    <a16:creationId xmlns:a16="http://schemas.microsoft.com/office/drawing/2014/main" id="{E299145B-0A71-478C-9FA5-31ACC49A66FA}"/>
                  </a:ext>
                </a:extLst>
              </p:cNvPr>
              <p:cNvSpPr/>
              <p:nvPr/>
            </p:nvSpPr>
            <p:spPr>
              <a:xfrm>
                <a:off x="10179799" y="2213409"/>
                <a:ext cx="1227900" cy="1227900"/>
              </a:xfrm>
              <a:prstGeom prst="ellipse">
                <a:avLst/>
              </a:prstGeom>
              <a:solidFill>
                <a:srgbClr val="FEBE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35" name="Graphic 34" descr="Checkmark with solid fill">
                <a:extLst>
                  <a:ext uri="{FF2B5EF4-FFF2-40B4-BE49-F238E27FC236}">
                    <a16:creationId xmlns:a16="http://schemas.microsoft.com/office/drawing/2014/main" id="{C0042878-7BDC-4013-9E36-B1DFB73A8BA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58322" y="2418343"/>
                <a:ext cx="870854" cy="870854"/>
              </a:xfrm>
              <a:prstGeom prst="rect">
                <a:avLst/>
              </a:prstGeom>
            </p:spPr>
          </p:pic>
        </p:grpSp>
      </p:grpSp>
      <p:grpSp>
        <p:nvGrpSpPr>
          <p:cNvPr id="36" name="Group 35">
            <a:extLst>
              <a:ext uri="{FF2B5EF4-FFF2-40B4-BE49-F238E27FC236}">
                <a16:creationId xmlns:a16="http://schemas.microsoft.com/office/drawing/2014/main" id="{A40531A1-2560-466E-9E17-BCE370A54A0B}"/>
              </a:ext>
            </a:extLst>
          </p:cNvPr>
          <p:cNvGrpSpPr/>
          <p:nvPr/>
        </p:nvGrpSpPr>
        <p:grpSpPr>
          <a:xfrm>
            <a:off x="819233" y="3266724"/>
            <a:ext cx="620486" cy="715581"/>
            <a:chOff x="8212183" y="1744228"/>
            <a:chExt cx="827314" cy="954107"/>
          </a:xfrm>
        </p:grpSpPr>
        <p:sp>
          <p:nvSpPr>
            <p:cNvPr id="37" name="TextBox 36">
              <a:extLst>
                <a:ext uri="{FF2B5EF4-FFF2-40B4-BE49-F238E27FC236}">
                  <a16:creationId xmlns:a16="http://schemas.microsoft.com/office/drawing/2014/main" id="{AA2B9F50-5338-444F-956D-05520741C893}"/>
                </a:ext>
              </a:extLst>
            </p:cNvPr>
            <p:cNvSpPr txBox="1"/>
            <p:nvPr/>
          </p:nvSpPr>
          <p:spPr>
            <a:xfrm>
              <a:off x="8212183" y="1744228"/>
              <a:ext cx="827314" cy="954107"/>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latin typeface="Arial Rounded MT Bold" panose="020F0704030504030204" pitchFamily="34" charset="0"/>
                </a:rPr>
                <a:t>3</a:t>
              </a:r>
            </a:p>
          </p:txBody>
        </p:sp>
        <p:grpSp>
          <p:nvGrpSpPr>
            <p:cNvPr id="38" name="Group 37">
              <a:extLst>
                <a:ext uri="{FF2B5EF4-FFF2-40B4-BE49-F238E27FC236}">
                  <a16:creationId xmlns:a16="http://schemas.microsoft.com/office/drawing/2014/main" id="{A9D640B1-1EAB-4919-8BEB-4FA3446FDC88}"/>
                </a:ext>
              </a:extLst>
            </p:cNvPr>
            <p:cNvGrpSpPr/>
            <p:nvPr/>
          </p:nvGrpSpPr>
          <p:grpSpPr>
            <a:xfrm>
              <a:off x="8630192" y="2333019"/>
              <a:ext cx="144000" cy="144000"/>
              <a:chOff x="9762309" y="2213409"/>
              <a:chExt cx="1227900" cy="1227900"/>
            </a:xfrm>
          </p:grpSpPr>
          <p:sp>
            <p:nvSpPr>
              <p:cNvPr id="39" name="Oval 38">
                <a:extLst>
                  <a:ext uri="{FF2B5EF4-FFF2-40B4-BE49-F238E27FC236}">
                    <a16:creationId xmlns:a16="http://schemas.microsoft.com/office/drawing/2014/main" id="{448FD775-0C16-492A-9245-27A2CF8E7E36}"/>
                  </a:ext>
                </a:extLst>
              </p:cNvPr>
              <p:cNvSpPr/>
              <p:nvPr/>
            </p:nvSpPr>
            <p:spPr>
              <a:xfrm>
                <a:off x="9762309" y="2213409"/>
                <a:ext cx="1227900" cy="1227900"/>
              </a:xfrm>
              <a:prstGeom prst="ellipse">
                <a:avLst/>
              </a:prstGeom>
              <a:solidFill>
                <a:srgbClr val="FEBE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40" name="Graphic 39" descr="Checkmark with solid fill">
                <a:extLst>
                  <a:ext uri="{FF2B5EF4-FFF2-40B4-BE49-F238E27FC236}">
                    <a16:creationId xmlns:a16="http://schemas.microsoft.com/office/drawing/2014/main" id="{CB0CBA95-CB29-484D-9B6F-9AD7BCF0935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940832" y="2418347"/>
                <a:ext cx="870853" cy="870853"/>
              </a:xfrm>
              <a:prstGeom prst="rect">
                <a:avLst/>
              </a:prstGeom>
            </p:spPr>
          </p:pic>
        </p:grpSp>
      </p:grpSp>
    </p:spTree>
    <p:extLst>
      <p:ext uri="{BB962C8B-B14F-4D97-AF65-F5344CB8AC3E}">
        <p14:creationId xmlns:p14="http://schemas.microsoft.com/office/powerpoint/2010/main" val="4051098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F4FBE2-B1C1-4A9A-88B0-5C171DC39735}"/>
              </a:ext>
            </a:extLst>
          </p:cNvPr>
          <p:cNvSpPr/>
          <p:nvPr/>
        </p:nvSpPr>
        <p:spPr>
          <a:xfrm>
            <a:off x="728420" y="1125851"/>
            <a:ext cx="4379361" cy="865337"/>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7" name="Content Placeholder 2">
            <a:extLst>
              <a:ext uri="{FF2B5EF4-FFF2-40B4-BE49-F238E27FC236}">
                <a16:creationId xmlns:a16="http://schemas.microsoft.com/office/drawing/2014/main" id="{C3A32A69-DC23-4528-8B91-C9D147A2A9EB}"/>
              </a:ext>
            </a:extLst>
          </p:cNvPr>
          <p:cNvSpPr txBox="1">
            <a:spLocks/>
          </p:cNvSpPr>
          <p:nvPr/>
        </p:nvSpPr>
        <p:spPr>
          <a:xfrm>
            <a:off x="1557338" y="1230360"/>
            <a:ext cx="3550444" cy="665183"/>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3150"/>
              </a:spcAft>
              <a:buNone/>
              <a:tabLst>
                <a:tab pos="218599" algn="l"/>
              </a:tabLst>
            </a:pPr>
            <a:r>
              <a:rPr lang="en-AU" sz="1800" dirty="0">
                <a:latin typeface="Calibri" panose="020F0502020204030204" pitchFamily="34" charset="0"/>
                <a:cs typeface="Times New Roman" panose="02020603050405020304" pitchFamily="18" charset="0"/>
              </a:rPr>
              <a:t>No single preventative activity should be relied upon alone</a:t>
            </a:r>
          </a:p>
        </p:txBody>
      </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Take to the farm messages</a:t>
            </a:r>
          </a:p>
        </p:txBody>
      </p:sp>
      <p:sp>
        <p:nvSpPr>
          <p:cNvPr id="15" name="Rectangle 14">
            <a:extLst>
              <a:ext uri="{FF2B5EF4-FFF2-40B4-BE49-F238E27FC236}">
                <a16:creationId xmlns:a16="http://schemas.microsoft.com/office/drawing/2014/main" id="{34208E78-9E46-41E3-AE75-33E225EDC119}"/>
              </a:ext>
            </a:extLst>
          </p:cNvPr>
          <p:cNvSpPr/>
          <p:nvPr/>
        </p:nvSpPr>
        <p:spPr>
          <a:xfrm>
            <a:off x="728420" y="2154746"/>
            <a:ext cx="4379361" cy="865337"/>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20" name="Content Placeholder 2">
            <a:extLst>
              <a:ext uri="{FF2B5EF4-FFF2-40B4-BE49-F238E27FC236}">
                <a16:creationId xmlns:a16="http://schemas.microsoft.com/office/drawing/2014/main" id="{6759BD73-1B58-4203-8954-C7473FB0E793}"/>
              </a:ext>
            </a:extLst>
          </p:cNvPr>
          <p:cNvSpPr txBox="1">
            <a:spLocks/>
          </p:cNvSpPr>
          <p:nvPr/>
        </p:nvSpPr>
        <p:spPr>
          <a:xfrm>
            <a:off x="1550806" y="2278212"/>
            <a:ext cx="3550444" cy="710129"/>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3150"/>
              </a:spcAft>
              <a:buNone/>
              <a:tabLst>
                <a:tab pos="218599" algn="l"/>
              </a:tabLst>
            </a:pPr>
            <a:r>
              <a:rPr lang="en-AU" sz="1800" dirty="0">
                <a:latin typeface="Calibri" panose="020F0502020204030204" pitchFamily="34" charset="0"/>
                <a:cs typeface="Times New Roman" panose="02020603050405020304" pitchFamily="18" charset="0"/>
              </a:rPr>
              <a:t>Monitoring is required even with the use of preventative activities</a:t>
            </a:r>
          </a:p>
        </p:txBody>
      </p:sp>
      <p:grpSp>
        <p:nvGrpSpPr>
          <p:cNvPr id="42" name="Group 41">
            <a:extLst>
              <a:ext uri="{FF2B5EF4-FFF2-40B4-BE49-F238E27FC236}">
                <a16:creationId xmlns:a16="http://schemas.microsoft.com/office/drawing/2014/main" id="{A734D273-1FDD-4A4E-A8C4-751AC2785A73}"/>
              </a:ext>
            </a:extLst>
          </p:cNvPr>
          <p:cNvGrpSpPr/>
          <p:nvPr/>
        </p:nvGrpSpPr>
        <p:grpSpPr>
          <a:xfrm>
            <a:off x="826393" y="2241166"/>
            <a:ext cx="620486" cy="692498"/>
            <a:chOff x="1058313" y="3311124"/>
            <a:chExt cx="827314" cy="923330"/>
          </a:xfrm>
        </p:grpSpPr>
        <p:sp>
          <p:nvSpPr>
            <p:cNvPr id="22" name="TextBox 21">
              <a:extLst>
                <a:ext uri="{FF2B5EF4-FFF2-40B4-BE49-F238E27FC236}">
                  <a16:creationId xmlns:a16="http://schemas.microsoft.com/office/drawing/2014/main" id="{9D9547E1-AEA0-4AD0-AA6F-117C846F2682}"/>
                </a:ext>
              </a:extLst>
            </p:cNvPr>
            <p:cNvSpPr txBox="1"/>
            <p:nvPr/>
          </p:nvSpPr>
          <p:spPr>
            <a:xfrm>
              <a:off x="1058313" y="3311124"/>
              <a:ext cx="827314" cy="923330"/>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latin typeface="Arial Rounded MT Bold" panose="020F0704030504030204" pitchFamily="34" charset="0"/>
                </a:rPr>
                <a:t>5</a:t>
              </a:r>
            </a:p>
          </p:txBody>
        </p:sp>
        <p:grpSp>
          <p:nvGrpSpPr>
            <p:cNvPr id="26" name="Group 25">
              <a:extLst>
                <a:ext uri="{FF2B5EF4-FFF2-40B4-BE49-F238E27FC236}">
                  <a16:creationId xmlns:a16="http://schemas.microsoft.com/office/drawing/2014/main" id="{CED9C738-6771-4966-80C9-010C9B41A5BD}"/>
                </a:ext>
              </a:extLst>
            </p:cNvPr>
            <p:cNvGrpSpPr/>
            <p:nvPr/>
          </p:nvGrpSpPr>
          <p:grpSpPr>
            <a:xfrm>
              <a:off x="1476322" y="3899915"/>
              <a:ext cx="144000" cy="144000"/>
              <a:chOff x="9762301" y="2213409"/>
              <a:chExt cx="1227899" cy="1227900"/>
            </a:xfrm>
          </p:grpSpPr>
          <p:sp>
            <p:nvSpPr>
              <p:cNvPr id="25" name="Oval 24">
                <a:extLst>
                  <a:ext uri="{FF2B5EF4-FFF2-40B4-BE49-F238E27FC236}">
                    <a16:creationId xmlns:a16="http://schemas.microsoft.com/office/drawing/2014/main" id="{C8CD71F1-2E60-4232-B4A8-18667813D289}"/>
                  </a:ext>
                </a:extLst>
              </p:cNvPr>
              <p:cNvSpPr/>
              <p:nvPr/>
            </p:nvSpPr>
            <p:spPr>
              <a:xfrm>
                <a:off x="9762301" y="2213409"/>
                <a:ext cx="1227899" cy="1227900"/>
              </a:xfrm>
              <a:prstGeom prst="ellipse">
                <a:avLst/>
              </a:prstGeom>
              <a:solidFill>
                <a:srgbClr val="FEBE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24" name="Graphic 23" descr="Checkmark with solid fill">
                <a:extLst>
                  <a:ext uri="{FF2B5EF4-FFF2-40B4-BE49-F238E27FC236}">
                    <a16:creationId xmlns:a16="http://schemas.microsoft.com/office/drawing/2014/main" id="{2CED8055-4E93-4A82-853D-DCE408C5B35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40832" y="2418347"/>
                <a:ext cx="870853" cy="870853"/>
              </a:xfrm>
              <a:prstGeom prst="rect">
                <a:avLst/>
              </a:prstGeom>
            </p:spPr>
          </p:pic>
        </p:grpSp>
      </p:grpSp>
      <p:grpSp>
        <p:nvGrpSpPr>
          <p:cNvPr id="3" name="Group 2">
            <a:extLst>
              <a:ext uri="{FF2B5EF4-FFF2-40B4-BE49-F238E27FC236}">
                <a16:creationId xmlns:a16="http://schemas.microsoft.com/office/drawing/2014/main" id="{805E684F-D4DE-408D-8D85-39569426EDA8}"/>
              </a:ext>
            </a:extLst>
          </p:cNvPr>
          <p:cNvGrpSpPr/>
          <p:nvPr/>
        </p:nvGrpSpPr>
        <p:grpSpPr>
          <a:xfrm>
            <a:off x="819571" y="1214352"/>
            <a:ext cx="620486" cy="692498"/>
            <a:chOff x="1092762" y="1942039"/>
            <a:chExt cx="827314" cy="923330"/>
          </a:xfrm>
        </p:grpSpPr>
        <p:sp>
          <p:nvSpPr>
            <p:cNvPr id="32" name="TextBox 31">
              <a:extLst>
                <a:ext uri="{FF2B5EF4-FFF2-40B4-BE49-F238E27FC236}">
                  <a16:creationId xmlns:a16="http://schemas.microsoft.com/office/drawing/2014/main" id="{FED1EA1A-8854-466D-B31D-26BD7D15560F}"/>
                </a:ext>
              </a:extLst>
            </p:cNvPr>
            <p:cNvSpPr txBox="1"/>
            <p:nvPr/>
          </p:nvSpPr>
          <p:spPr>
            <a:xfrm>
              <a:off x="1092762" y="1942039"/>
              <a:ext cx="827314" cy="923330"/>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latin typeface="Arial Rounded MT Bold" panose="020F0704030504030204" pitchFamily="34" charset="0"/>
                </a:rPr>
                <a:t>4</a:t>
              </a:r>
            </a:p>
          </p:txBody>
        </p:sp>
        <p:grpSp>
          <p:nvGrpSpPr>
            <p:cNvPr id="33" name="Group 32">
              <a:extLst>
                <a:ext uri="{FF2B5EF4-FFF2-40B4-BE49-F238E27FC236}">
                  <a16:creationId xmlns:a16="http://schemas.microsoft.com/office/drawing/2014/main" id="{48A0CEE3-DC8D-4EC7-AF29-51785304A43D}"/>
                </a:ext>
              </a:extLst>
            </p:cNvPr>
            <p:cNvGrpSpPr/>
            <p:nvPr/>
          </p:nvGrpSpPr>
          <p:grpSpPr>
            <a:xfrm>
              <a:off x="1467226" y="2530830"/>
              <a:ext cx="144000" cy="144000"/>
              <a:chOff x="9762309" y="2213409"/>
              <a:chExt cx="1227900" cy="1227900"/>
            </a:xfrm>
          </p:grpSpPr>
          <p:sp>
            <p:nvSpPr>
              <p:cNvPr id="34" name="Oval 33">
                <a:extLst>
                  <a:ext uri="{FF2B5EF4-FFF2-40B4-BE49-F238E27FC236}">
                    <a16:creationId xmlns:a16="http://schemas.microsoft.com/office/drawing/2014/main" id="{E299145B-0A71-478C-9FA5-31ACC49A66FA}"/>
                  </a:ext>
                </a:extLst>
              </p:cNvPr>
              <p:cNvSpPr/>
              <p:nvPr/>
            </p:nvSpPr>
            <p:spPr>
              <a:xfrm>
                <a:off x="9762309" y="2213409"/>
                <a:ext cx="1227900" cy="1227900"/>
              </a:xfrm>
              <a:prstGeom prst="ellipse">
                <a:avLst/>
              </a:prstGeom>
              <a:solidFill>
                <a:srgbClr val="FEBE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35" name="Graphic 34" descr="Checkmark with solid fill">
                <a:extLst>
                  <a:ext uri="{FF2B5EF4-FFF2-40B4-BE49-F238E27FC236}">
                    <a16:creationId xmlns:a16="http://schemas.microsoft.com/office/drawing/2014/main" id="{C0042878-7BDC-4013-9E36-B1DFB73A8BA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40832" y="2418347"/>
                <a:ext cx="870853" cy="870853"/>
              </a:xfrm>
              <a:prstGeom prst="rect">
                <a:avLst/>
              </a:prstGeom>
            </p:spPr>
          </p:pic>
        </p:grpSp>
      </p:grpSp>
      <p:sp>
        <p:nvSpPr>
          <p:cNvPr id="18" name="Rectangle 17">
            <a:extLst>
              <a:ext uri="{FF2B5EF4-FFF2-40B4-BE49-F238E27FC236}">
                <a16:creationId xmlns:a16="http://schemas.microsoft.com/office/drawing/2014/main" id="{9FCA8371-64F7-4FC7-B6B1-49DCB8AFC5EA}"/>
              </a:ext>
            </a:extLst>
          </p:cNvPr>
          <p:cNvSpPr/>
          <p:nvPr/>
        </p:nvSpPr>
        <p:spPr>
          <a:xfrm>
            <a:off x="721022" y="3186038"/>
            <a:ext cx="4379361" cy="865337"/>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19" name="Content Placeholder 2">
            <a:extLst>
              <a:ext uri="{FF2B5EF4-FFF2-40B4-BE49-F238E27FC236}">
                <a16:creationId xmlns:a16="http://schemas.microsoft.com/office/drawing/2014/main" id="{97FE54D6-2CA0-48E3-B453-ADBCD45539D1}"/>
              </a:ext>
            </a:extLst>
          </p:cNvPr>
          <p:cNvSpPr txBox="1">
            <a:spLocks/>
          </p:cNvSpPr>
          <p:nvPr/>
        </p:nvSpPr>
        <p:spPr>
          <a:xfrm>
            <a:off x="1543407" y="3309504"/>
            <a:ext cx="3762765" cy="710129"/>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3150"/>
              </a:spcAft>
              <a:buNone/>
              <a:tabLst>
                <a:tab pos="218599" algn="l"/>
              </a:tabLst>
            </a:pPr>
            <a:r>
              <a:rPr lang="en-AU" sz="1800" dirty="0">
                <a:latin typeface="Calibri" panose="020F0502020204030204" pitchFamily="34" charset="0"/>
                <a:cs typeface="Times New Roman" panose="02020603050405020304" pitchFamily="18" charset="0"/>
              </a:rPr>
              <a:t>Flystrike management considers prevention, monitoring, treatment</a:t>
            </a:r>
          </a:p>
        </p:txBody>
      </p:sp>
      <p:grpSp>
        <p:nvGrpSpPr>
          <p:cNvPr id="21" name="Group 20">
            <a:extLst>
              <a:ext uri="{FF2B5EF4-FFF2-40B4-BE49-F238E27FC236}">
                <a16:creationId xmlns:a16="http://schemas.microsoft.com/office/drawing/2014/main" id="{56EA68EA-4E96-4A6C-8115-0F8237FDD9A9}"/>
              </a:ext>
            </a:extLst>
          </p:cNvPr>
          <p:cNvGrpSpPr/>
          <p:nvPr/>
        </p:nvGrpSpPr>
        <p:grpSpPr>
          <a:xfrm>
            <a:off x="818995" y="3272459"/>
            <a:ext cx="620486" cy="715581"/>
            <a:chOff x="1058313" y="3311124"/>
            <a:chExt cx="827314" cy="954107"/>
          </a:xfrm>
        </p:grpSpPr>
        <p:sp>
          <p:nvSpPr>
            <p:cNvPr id="23" name="TextBox 22">
              <a:extLst>
                <a:ext uri="{FF2B5EF4-FFF2-40B4-BE49-F238E27FC236}">
                  <a16:creationId xmlns:a16="http://schemas.microsoft.com/office/drawing/2014/main" id="{2A3A3224-2D4A-4A01-9936-3CBCCA065DA2}"/>
                </a:ext>
              </a:extLst>
            </p:cNvPr>
            <p:cNvSpPr txBox="1"/>
            <p:nvPr/>
          </p:nvSpPr>
          <p:spPr>
            <a:xfrm>
              <a:off x="1058313" y="3311124"/>
              <a:ext cx="827314" cy="954107"/>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latin typeface="Arial Rounded MT Bold" panose="020F0704030504030204" pitchFamily="34" charset="0"/>
                </a:rPr>
                <a:t>6</a:t>
              </a:r>
            </a:p>
          </p:txBody>
        </p:sp>
        <p:grpSp>
          <p:nvGrpSpPr>
            <p:cNvPr id="27" name="Group 26">
              <a:extLst>
                <a:ext uri="{FF2B5EF4-FFF2-40B4-BE49-F238E27FC236}">
                  <a16:creationId xmlns:a16="http://schemas.microsoft.com/office/drawing/2014/main" id="{F4E27B91-E250-46AD-9B51-B0F40D9EB2E3}"/>
                </a:ext>
              </a:extLst>
            </p:cNvPr>
            <p:cNvGrpSpPr/>
            <p:nvPr/>
          </p:nvGrpSpPr>
          <p:grpSpPr>
            <a:xfrm>
              <a:off x="1476322" y="3899915"/>
              <a:ext cx="144000" cy="144000"/>
              <a:chOff x="9762301" y="2213409"/>
              <a:chExt cx="1227899" cy="1227900"/>
            </a:xfrm>
          </p:grpSpPr>
          <p:sp>
            <p:nvSpPr>
              <p:cNvPr id="28" name="Oval 27">
                <a:extLst>
                  <a:ext uri="{FF2B5EF4-FFF2-40B4-BE49-F238E27FC236}">
                    <a16:creationId xmlns:a16="http://schemas.microsoft.com/office/drawing/2014/main" id="{8BB46F9D-FFD7-496E-B80C-D3FDE52569BA}"/>
                  </a:ext>
                </a:extLst>
              </p:cNvPr>
              <p:cNvSpPr/>
              <p:nvPr/>
            </p:nvSpPr>
            <p:spPr>
              <a:xfrm>
                <a:off x="9762301" y="2213409"/>
                <a:ext cx="1227899" cy="1227900"/>
              </a:xfrm>
              <a:prstGeom prst="ellipse">
                <a:avLst/>
              </a:prstGeom>
              <a:solidFill>
                <a:srgbClr val="FEBE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29" name="Graphic 28" descr="Checkmark with solid fill">
                <a:extLst>
                  <a:ext uri="{FF2B5EF4-FFF2-40B4-BE49-F238E27FC236}">
                    <a16:creationId xmlns:a16="http://schemas.microsoft.com/office/drawing/2014/main" id="{18BD8BFB-2F49-4D96-9E75-F1033AF0C1A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40832" y="2418347"/>
                <a:ext cx="870853" cy="870853"/>
              </a:xfrm>
              <a:prstGeom prst="rect">
                <a:avLst/>
              </a:prstGeom>
            </p:spPr>
          </p:pic>
        </p:grpSp>
      </p:grpSp>
      <p:cxnSp>
        <p:nvCxnSpPr>
          <p:cNvPr id="9" name="Straight Connector 8">
            <a:extLst>
              <a:ext uri="{FF2B5EF4-FFF2-40B4-BE49-F238E27FC236}">
                <a16:creationId xmlns:a16="http://schemas.microsoft.com/office/drawing/2014/main" id="{A625BDCF-E56B-4B20-A2F3-4912AF55EB09}"/>
              </a:ext>
            </a:extLst>
          </p:cNvPr>
          <p:cNvCxnSpPr>
            <a:cxnSpLocks/>
          </p:cNvCxnSpPr>
          <p:nvPr/>
        </p:nvCxnSpPr>
        <p:spPr>
          <a:xfrm>
            <a:off x="1414220" y="1106256"/>
            <a:ext cx="0" cy="309293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074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B5DFEC7B-A6D1-46B1-B999-49D3BC3E2514}"/>
              </a:ext>
            </a:extLst>
          </p:cNvPr>
          <p:cNvSpPr/>
          <p:nvPr/>
        </p:nvSpPr>
        <p:spPr>
          <a:xfrm>
            <a:off x="728420" y="2930016"/>
            <a:ext cx="4379361" cy="7126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53" name="Graphic 52" descr="Medical with solid fill">
            <a:extLst>
              <a:ext uri="{FF2B5EF4-FFF2-40B4-BE49-F238E27FC236}">
                <a16:creationId xmlns:a16="http://schemas.microsoft.com/office/drawing/2014/main" id="{808D77B2-66E2-4A71-A489-AB630DC2E8B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5521" y="3081940"/>
            <a:ext cx="465583" cy="465583"/>
          </a:xfrm>
          <a:prstGeom prst="rect">
            <a:avLst/>
          </a:prstGeom>
        </p:spPr>
      </p:pic>
      <p:sp>
        <p:nvSpPr>
          <p:cNvPr id="56" name="Rectangle 55">
            <a:extLst>
              <a:ext uri="{FF2B5EF4-FFF2-40B4-BE49-F238E27FC236}">
                <a16:creationId xmlns:a16="http://schemas.microsoft.com/office/drawing/2014/main" id="{C8C54454-E592-4B1F-9593-1E301FA0218A}"/>
              </a:ext>
            </a:extLst>
          </p:cNvPr>
          <p:cNvSpPr/>
          <p:nvPr/>
        </p:nvSpPr>
        <p:spPr>
          <a:xfrm>
            <a:off x="728420" y="2023506"/>
            <a:ext cx="4379361" cy="7126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cxnSp>
        <p:nvCxnSpPr>
          <p:cNvPr id="59" name="Straight Connector 58">
            <a:extLst>
              <a:ext uri="{FF2B5EF4-FFF2-40B4-BE49-F238E27FC236}">
                <a16:creationId xmlns:a16="http://schemas.microsoft.com/office/drawing/2014/main" id="{0FA12B1B-7B8F-407B-A5D3-01B858091F68}"/>
              </a:ext>
            </a:extLst>
          </p:cNvPr>
          <p:cNvCxnSpPr>
            <a:cxnSpLocks/>
          </p:cNvCxnSpPr>
          <p:nvPr/>
        </p:nvCxnSpPr>
        <p:spPr>
          <a:xfrm>
            <a:off x="1414220" y="1892559"/>
            <a:ext cx="0" cy="84363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B9322FBF-7D2F-43DC-9EE3-F3F4B4486736}"/>
              </a:ext>
            </a:extLst>
          </p:cNvPr>
          <p:cNvSpPr/>
          <p:nvPr/>
        </p:nvSpPr>
        <p:spPr>
          <a:xfrm>
            <a:off x="728420" y="1115217"/>
            <a:ext cx="4379361" cy="712688"/>
          </a:xfrm>
          <a:prstGeom prst="rect">
            <a:avLst/>
          </a:prstGeom>
          <a:solidFill>
            <a:srgbClr val="7CC7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Questions</a:t>
            </a:r>
          </a:p>
        </p:txBody>
      </p:sp>
      <p:pic>
        <p:nvPicPr>
          <p:cNvPr id="49" name="Graphic 48" descr="Shield with solid fill">
            <a:extLst>
              <a:ext uri="{FF2B5EF4-FFF2-40B4-BE49-F238E27FC236}">
                <a16:creationId xmlns:a16="http://schemas.microsoft.com/office/drawing/2014/main" id="{504755B8-DE07-4217-B028-C507BB982AD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2957" y="1246713"/>
            <a:ext cx="486011" cy="486011"/>
          </a:xfrm>
          <a:prstGeom prst="rect">
            <a:avLst/>
          </a:prstGeom>
        </p:spPr>
      </p:pic>
      <p:cxnSp>
        <p:nvCxnSpPr>
          <p:cNvPr id="55" name="Straight Connector 54">
            <a:extLst>
              <a:ext uri="{FF2B5EF4-FFF2-40B4-BE49-F238E27FC236}">
                <a16:creationId xmlns:a16="http://schemas.microsoft.com/office/drawing/2014/main" id="{874915AC-EAE0-4B3D-90E6-2D86DAA99B9D}"/>
              </a:ext>
            </a:extLst>
          </p:cNvPr>
          <p:cNvCxnSpPr/>
          <p:nvPr/>
        </p:nvCxnSpPr>
        <p:spPr>
          <a:xfrm>
            <a:off x="1414220" y="1082559"/>
            <a:ext cx="0" cy="810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1A8D001-A697-4045-8ECD-C40D9C103A1F}"/>
              </a:ext>
            </a:extLst>
          </p:cNvPr>
          <p:cNvCxnSpPr>
            <a:cxnSpLocks/>
          </p:cNvCxnSpPr>
          <p:nvPr/>
        </p:nvCxnSpPr>
        <p:spPr>
          <a:xfrm>
            <a:off x="1414220" y="2833816"/>
            <a:ext cx="0" cy="8088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513095FC-49D9-482F-8DE9-63129D85DBFD}"/>
              </a:ext>
            </a:extLst>
          </p:cNvPr>
          <p:cNvGrpSpPr/>
          <p:nvPr/>
        </p:nvGrpSpPr>
        <p:grpSpPr>
          <a:xfrm>
            <a:off x="792957" y="2136845"/>
            <a:ext cx="486011" cy="486011"/>
            <a:chOff x="1057275" y="3186207"/>
            <a:chExt cx="648015" cy="648015"/>
          </a:xfrm>
          <a:solidFill>
            <a:schemeClr val="bg1"/>
          </a:solidFill>
        </p:grpSpPr>
        <p:pic>
          <p:nvPicPr>
            <p:cNvPr id="51" name="Graphic 50" descr="Magnifying glass with solid fill">
              <a:extLst>
                <a:ext uri="{FF2B5EF4-FFF2-40B4-BE49-F238E27FC236}">
                  <a16:creationId xmlns:a16="http://schemas.microsoft.com/office/drawing/2014/main" id="{AAE7F408-C071-48C0-9FF1-9B184E36926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57275" y="3186207"/>
              <a:ext cx="648015" cy="648015"/>
            </a:xfrm>
            <a:prstGeom prst="rect">
              <a:avLst/>
            </a:prstGeom>
          </p:spPr>
        </p:pic>
        <p:pic>
          <p:nvPicPr>
            <p:cNvPr id="65" name="Graphic 64" descr="Heartbeat with solid fill">
              <a:extLst>
                <a:ext uri="{FF2B5EF4-FFF2-40B4-BE49-F238E27FC236}">
                  <a16:creationId xmlns:a16="http://schemas.microsoft.com/office/drawing/2014/main" id="{6B8DBD6C-6988-4F83-86DC-B24AF0743F6B}"/>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99003" y="3253599"/>
              <a:ext cx="413526" cy="413526"/>
            </a:xfrm>
            <a:prstGeom prst="rect">
              <a:avLst/>
            </a:prstGeom>
          </p:spPr>
        </p:pic>
      </p:grpSp>
      <p:grpSp>
        <p:nvGrpSpPr>
          <p:cNvPr id="69" name="Group 68">
            <a:extLst>
              <a:ext uri="{FF2B5EF4-FFF2-40B4-BE49-F238E27FC236}">
                <a16:creationId xmlns:a16="http://schemas.microsoft.com/office/drawing/2014/main" id="{6ECE1ED2-2C38-45A8-AB9F-B12AFD6D8D99}"/>
              </a:ext>
            </a:extLst>
          </p:cNvPr>
          <p:cNvGrpSpPr/>
          <p:nvPr/>
        </p:nvGrpSpPr>
        <p:grpSpPr>
          <a:xfrm>
            <a:off x="4879181" y="1638952"/>
            <a:ext cx="457200" cy="457200"/>
            <a:chOff x="6505575" y="2522351"/>
            <a:chExt cx="609600" cy="609600"/>
          </a:xfrm>
        </p:grpSpPr>
        <p:sp>
          <p:nvSpPr>
            <p:cNvPr id="67" name="Oval 66">
              <a:extLst>
                <a:ext uri="{FF2B5EF4-FFF2-40B4-BE49-F238E27FC236}">
                  <a16:creationId xmlns:a16="http://schemas.microsoft.com/office/drawing/2014/main" id="{F01B3C2E-BBDA-483A-9551-5E4A8A0200AF}"/>
                </a:ext>
              </a:extLst>
            </p:cNvPr>
            <p:cNvSpPr/>
            <p:nvPr/>
          </p:nvSpPr>
          <p:spPr>
            <a:xfrm>
              <a:off x="6505575" y="2522351"/>
              <a:ext cx="609600" cy="609600"/>
            </a:xfrm>
            <a:prstGeom prst="ellipse">
              <a:avLst/>
            </a:prstGeom>
            <a:solidFill>
              <a:srgbClr val="FEBE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68" name="Graphic 67" descr="Question Mark with solid fill">
              <a:extLst>
                <a:ext uri="{FF2B5EF4-FFF2-40B4-BE49-F238E27FC236}">
                  <a16:creationId xmlns:a16="http://schemas.microsoft.com/office/drawing/2014/main" id="{E9A22C75-3002-4DCD-8E08-57FA2B521F3E}"/>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584564" y="2601340"/>
              <a:ext cx="451621" cy="451621"/>
            </a:xfrm>
            <a:prstGeom prst="rect">
              <a:avLst/>
            </a:prstGeom>
          </p:spPr>
        </p:pic>
      </p:grpSp>
      <p:grpSp>
        <p:nvGrpSpPr>
          <p:cNvPr id="70" name="Group 69">
            <a:extLst>
              <a:ext uri="{FF2B5EF4-FFF2-40B4-BE49-F238E27FC236}">
                <a16:creationId xmlns:a16="http://schemas.microsoft.com/office/drawing/2014/main" id="{001B60E9-69A6-49EF-B78E-96F12EFDD7CB}"/>
              </a:ext>
            </a:extLst>
          </p:cNvPr>
          <p:cNvGrpSpPr/>
          <p:nvPr/>
        </p:nvGrpSpPr>
        <p:grpSpPr>
          <a:xfrm>
            <a:off x="4879181" y="2560756"/>
            <a:ext cx="457200" cy="457200"/>
            <a:chOff x="6505575" y="2522351"/>
            <a:chExt cx="609600" cy="609600"/>
          </a:xfrm>
        </p:grpSpPr>
        <p:sp>
          <p:nvSpPr>
            <p:cNvPr id="71" name="Oval 70">
              <a:extLst>
                <a:ext uri="{FF2B5EF4-FFF2-40B4-BE49-F238E27FC236}">
                  <a16:creationId xmlns:a16="http://schemas.microsoft.com/office/drawing/2014/main" id="{E56CC42A-7D2E-4C46-925B-122BF33AA62D}"/>
                </a:ext>
              </a:extLst>
            </p:cNvPr>
            <p:cNvSpPr/>
            <p:nvPr/>
          </p:nvSpPr>
          <p:spPr>
            <a:xfrm>
              <a:off x="6505575" y="2522351"/>
              <a:ext cx="609600" cy="6096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72" name="Graphic 71" descr="Question Mark with solid fill">
              <a:extLst>
                <a:ext uri="{FF2B5EF4-FFF2-40B4-BE49-F238E27FC236}">
                  <a16:creationId xmlns:a16="http://schemas.microsoft.com/office/drawing/2014/main" id="{41351F61-D1F9-4285-9F53-0E8598CB627D}"/>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584564" y="2601340"/>
              <a:ext cx="451621" cy="451621"/>
            </a:xfrm>
            <a:prstGeom prst="rect">
              <a:avLst/>
            </a:prstGeom>
          </p:spPr>
        </p:pic>
      </p:grpSp>
      <p:grpSp>
        <p:nvGrpSpPr>
          <p:cNvPr id="73" name="Group 72">
            <a:extLst>
              <a:ext uri="{FF2B5EF4-FFF2-40B4-BE49-F238E27FC236}">
                <a16:creationId xmlns:a16="http://schemas.microsoft.com/office/drawing/2014/main" id="{2649715A-79B6-4F05-B571-4D496DADBEBC}"/>
              </a:ext>
            </a:extLst>
          </p:cNvPr>
          <p:cNvGrpSpPr/>
          <p:nvPr/>
        </p:nvGrpSpPr>
        <p:grpSpPr>
          <a:xfrm>
            <a:off x="4879181" y="3485857"/>
            <a:ext cx="457200" cy="457200"/>
            <a:chOff x="6505575" y="2522351"/>
            <a:chExt cx="609600" cy="609600"/>
          </a:xfrm>
        </p:grpSpPr>
        <p:sp>
          <p:nvSpPr>
            <p:cNvPr id="74" name="Oval 73">
              <a:extLst>
                <a:ext uri="{FF2B5EF4-FFF2-40B4-BE49-F238E27FC236}">
                  <a16:creationId xmlns:a16="http://schemas.microsoft.com/office/drawing/2014/main" id="{3E1C3871-500B-435A-8689-E7B7FF26A23D}"/>
                </a:ext>
              </a:extLst>
            </p:cNvPr>
            <p:cNvSpPr/>
            <p:nvPr/>
          </p:nvSpPr>
          <p:spPr>
            <a:xfrm>
              <a:off x="6505575" y="2522351"/>
              <a:ext cx="609600" cy="6096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75" name="Graphic 74" descr="Question Mark with solid fill">
              <a:extLst>
                <a:ext uri="{FF2B5EF4-FFF2-40B4-BE49-F238E27FC236}">
                  <a16:creationId xmlns:a16="http://schemas.microsoft.com/office/drawing/2014/main" id="{CFC34F9C-5427-4905-831F-CA198CC9BC56}"/>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584564" y="2601340"/>
              <a:ext cx="451621" cy="451621"/>
            </a:xfrm>
            <a:prstGeom prst="rect">
              <a:avLst/>
            </a:prstGeom>
          </p:spPr>
        </p:pic>
      </p:grpSp>
      <p:sp>
        <p:nvSpPr>
          <p:cNvPr id="30" name="Content Placeholder 2">
            <a:extLst>
              <a:ext uri="{FF2B5EF4-FFF2-40B4-BE49-F238E27FC236}">
                <a16:creationId xmlns:a16="http://schemas.microsoft.com/office/drawing/2014/main" id="{D4C84452-255F-4124-886F-4915D32C5EB7}"/>
              </a:ext>
            </a:extLst>
          </p:cNvPr>
          <p:cNvSpPr txBox="1">
            <a:spLocks/>
          </p:cNvSpPr>
          <p:nvPr/>
        </p:nvSpPr>
        <p:spPr>
          <a:xfrm>
            <a:off x="1557338" y="2123921"/>
            <a:ext cx="3550444" cy="387140"/>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800" dirty="0">
                <a:solidFill>
                  <a:schemeClr val="bg1"/>
                </a:solidFill>
              </a:rPr>
              <a:t>Monitoring</a:t>
            </a:r>
          </a:p>
        </p:txBody>
      </p:sp>
      <p:sp>
        <p:nvSpPr>
          <p:cNvPr id="31" name="Content Placeholder 2">
            <a:extLst>
              <a:ext uri="{FF2B5EF4-FFF2-40B4-BE49-F238E27FC236}">
                <a16:creationId xmlns:a16="http://schemas.microsoft.com/office/drawing/2014/main" id="{C008EB24-0AFB-45F0-B9E5-6ACD45EDF40A}"/>
              </a:ext>
            </a:extLst>
          </p:cNvPr>
          <p:cNvSpPr txBox="1">
            <a:spLocks/>
          </p:cNvSpPr>
          <p:nvPr/>
        </p:nvSpPr>
        <p:spPr>
          <a:xfrm>
            <a:off x="1557338" y="1194366"/>
            <a:ext cx="3550444" cy="387140"/>
          </a:xfrm>
          <a:prstGeom prst="rect">
            <a:avLst/>
          </a:prstGeom>
        </p:spPr>
        <p:txBody>
          <a:bodyPr vert="horz" lIns="91440" tIns="45720" rIns="91440" bIns="45720" rtlCol="0">
            <a:noAutofit/>
          </a:bodyPr>
          <a:lstStyle>
            <a:defPPr>
              <a:defRPr lang="en-US"/>
            </a:defPPr>
            <a:lvl1pPr marL="0" indent="-228600" algn="l" defTabSz="685983" rtl="0" eaLnBrk="1" latinLnBrk="0" hangingPunct="1">
              <a:lnSpc>
                <a:spcPct val="90000"/>
              </a:lnSpc>
              <a:spcBef>
                <a:spcPts val="1000"/>
              </a:spcBef>
              <a:buFont typeface="Arial" panose="020B0604020202020204" pitchFamily="34" charset="0"/>
              <a:buChar char="•"/>
              <a:defRPr sz="1350" kern="1200">
                <a:solidFill>
                  <a:schemeClr val="tx1"/>
                </a:solidFill>
                <a:latin typeface="+mn-lt"/>
                <a:ea typeface="+mn-ea"/>
                <a:cs typeface="+mn-cs"/>
              </a:defRPr>
            </a:lvl1pPr>
            <a:lvl2pPr marL="342991"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2pPr>
            <a:lvl3pPr marL="685983"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3pPr>
            <a:lvl4pPr marL="1028974"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4pPr>
            <a:lvl5pPr marL="1371966"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5pPr>
            <a:lvl6pPr marL="1714957"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6pPr>
            <a:lvl7pPr marL="2057949"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7pPr>
            <a:lvl8pPr marL="2400940"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8pPr>
            <a:lvl9pPr marL="2743932"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9pPr>
          </a:lstStyle>
          <a:p>
            <a:pPr indent="0">
              <a:lnSpc>
                <a:spcPct val="100000"/>
              </a:lnSpc>
              <a:spcBef>
                <a:spcPts val="0"/>
              </a:spcBef>
              <a:spcAft>
                <a:spcPts val="2700"/>
              </a:spcAft>
              <a:buFont typeface="Arial" panose="020B0604020202020204" pitchFamily="34" charset="0"/>
              <a:buNone/>
            </a:pPr>
            <a:r>
              <a:rPr lang="en-AU" sz="2800" dirty="0">
                <a:solidFill>
                  <a:schemeClr val="bg1"/>
                </a:solidFill>
              </a:rPr>
              <a:t>Prevention</a:t>
            </a:r>
          </a:p>
        </p:txBody>
      </p:sp>
      <p:sp>
        <p:nvSpPr>
          <p:cNvPr id="32" name="Content Placeholder 2">
            <a:extLst>
              <a:ext uri="{FF2B5EF4-FFF2-40B4-BE49-F238E27FC236}">
                <a16:creationId xmlns:a16="http://schemas.microsoft.com/office/drawing/2014/main" id="{3F3B6398-65C4-42E4-9C96-353349B1AFA0}"/>
              </a:ext>
            </a:extLst>
          </p:cNvPr>
          <p:cNvSpPr txBox="1">
            <a:spLocks/>
          </p:cNvSpPr>
          <p:nvPr/>
        </p:nvSpPr>
        <p:spPr>
          <a:xfrm>
            <a:off x="1557338" y="3030430"/>
            <a:ext cx="3550444" cy="387140"/>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800" dirty="0">
                <a:solidFill>
                  <a:schemeClr val="bg1"/>
                </a:solidFill>
              </a:rPr>
              <a:t>Treatment</a:t>
            </a:r>
          </a:p>
        </p:txBody>
      </p:sp>
    </p:spTree>
    <p:extLst>
      <p:ext uri="{BB962C8B-B14F-4D97-AF65-F5344CB8AC3E}">
        <p14:creationId xmlns:p14="http://schemas.microsoft.com/office/powerpoint/2010/main" val="1095707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B5DFEC7B-A6D1-46B1-B999-49D3BC3E2514}"/>
              </a:ext>
            </a:extLst>
          </p:cNvPr>
          <p:cNvSpPr/>
          <p:nvPr/>
        </p:nvSpPr>
        <p:spPr>
          <a:xfrm>
            <a:off x="728420" y="2930016"/>
            <a:ext cx="4379361" cy="71268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53" name="Graphic 52" descr="Medical with solid fill">
            <a:extLst>
              <a:ext uri="{FF2B5EF4-FFF2-40B4-BE49-F238E27FC236}">
                <a16:creationId xmlns:a16="http://schemas.microsoft.com/office/drawing/2014/main" id="{808D77B2-66E2-4A71-A489-AB630DC2E8B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5521" y="3081940"/>
            <a:ext cx="465583" cy="465583"/>
          </a:xfrm>
          <a:prstGeom prst="rect">
            <a:avLst/>
          </a:prstGeom>
        </p:spPr>
      </p:pic>
      <p:sp>
        <p:nvSpPr>
          <p:cNvPr id="56" name="Rectangle 55">
            <a:extLst>
              <a:ext uri="{FF2B5EF4-FFF2-40B4-BE49-F238E27FC236}">
                <a16:creationId xmlns:a16="http://schemas.microsoft.com/office/drawing/2014/main" id="{C8C54454-E592-4B1F-9593-1E301FA0218A}"/>
              </a:ext>
            </a:extLst>
          </p:cNvPr>
          <p:cNvSpPr/>
          <p:nvPr/>
        </p:nvSpPr>
        <p:spPr>
          <a:xfrm>
            <a:off x="728420" y="2023506"/>
            <a:ext cx="4379361" cy="712688"/>
          </a:xfrm>
          <a:prstGeom prst="rect">
            <a:avLst/>
          </a:prstGeom>
          <a:solidFill>
            <a:srgbClr val="383E5B"/>
          </a:solidFill>
          <a:ln>
            <a:solidFill>
              <a:srgbClr val="383E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44" name="Rectangle 43">
            <a:extLst>
              <a:ext uri="{FF2B5EF4-FFF2-40B4-BE49-F238E27FC236}">
                <a16:creationId xmlns:a16="http://schemas.microsoft.com/office/drawing/2014/main" id="{B9322FBF-7D2F-43DC-9EE3-F3F4B4486736}"/>
              </a:ext>
            </a:extLst>
          </p:cNvPr>
          <p:cNvSpPr/>
          <p:nvPr/>
        </p:nvSpPr>
        <p:spPr>
          <a:xfrm>
            <a:off x="728420" y="1115217"/>
            <a:ext cx="4379361" cy="712688"/>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Progress check</a:t>
            </a:r>
          </a:p>
        </p:txBody>
      </p:sp>
      <p:pic>
        <p:nvPicPr>
          <p:cNvPr id="49" name="Graphic 48" descr="Shield with solid fill">
            <a:extLst>
              <a:ext uri="{FF2B5EF4-FFF2-40B4-BE49-F238E27FC236}">
                <a16:creationId xmlns:a16="http://schemas.microsoft.com/office/drawing/2014/main" id="{504755B8-DE07-4217-B028-C507BB982AD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2957" y="1246713"/>
            <a:ext cx="486011" cy="486011"/>
          </a:xfrm>
          <a:prstGeom prst="rect">
            <a:avLst/>
          </a:prstGeom>
        </p:spPr>
      </p:pic>
      <p:cxnSp>
        <p:nvCxnSpPr>
          <p:cNvPr id="55" name="Straight Connector 54">
            <a:extLst>
              <a:ext uri="{FF2B5EF4-FFF2-40B4-BE49-F238E27FC236}">
                <a16:creationId xmlns:a16="http://schemas.microsoft.com/office/drawing/2014/main" id="{874915AC-EAE0-4B3D-90E6-2D86DAA99B9D}"/>
              </a:ext>
            </a:extLst>
          </p:cNvPr>
          <p:cNvCxnSpPr>
            <a:cxnSpLocks/>
          </p:cNvCxnSpPr>
          <p:nvPr/>
        </p:nvCxnSpPr>
        <p:spPr>
          <a:xfrm>
            <a:off x="1414220" y="1095622"/>
            <a:ext cx="0" cy="170827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1A8D001-A697-4045-8ECD-C40D9C103A1F}"/>
              </a:ext>
            </a:extLst>
          </p:cNvPr>
          <p:cNvCxnSpPr>
            <a:cxnSpLocks/>
          </p:cNvCxnSpPr>
          <p:nvPr/>
        </p:nvCxnSpPr>
        <p:spPr>
          <a:xfrm>
            <a:off x="1414220" y="2803897"/>
            <a:ext cx="0" cy="97906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513095FC-49D9-482F-8DE9-63129D85DBFD}"/>
              </a:ext>
            </a:extLst>
          </p:cNvPr>
          <p:cNvGrpSpPr/>
          <p:nvPr/>
        </p:nvGrpSpPr>
        <p:grpSpPr>
          <a:xfrm>
            <a:off x="792957" y="2136845"/>
            <a:ext cx="486011" cy="486011"/>
            <a:chOff x="1057275" y="3186207"/>
            <a:chExt cx="648015" cy="648015"/>
          </a:xfrm>
          <a:solidFill>
            <a:schemeClr val="bg1"/>
          </a:solidFill>
        </p:grpSpPr>
        <p:pic>
          <p:nvPicPr>
            <p:cNvPr id="51" name="Graphic 50" descr="Magnifying glass with solid fill">
              <a:extLst>
                <a:ext uri="{FF2B5EF4-FFF2-40B4-BE49-F238E27FC236}">
                  <a16:creationId xmlns:a16="http://schemas.microsoft.com/office/drawing/2014/main" id="{AAE7F408-C071-48C0-9FF1-9B184E36926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57275" y="3186207"/>
              <a:ext cx="648015" cy="648015"/>
            </a:xfrm>
            <a:prstGeom prst="rect">
              <a:avLst/>
            </a:prstGeom>
          </p:spPr>
        </p:pic>
        <p:pic>
          <p:nvPicPr>
            <p:cNvPr id="65" name="Graphic 64" descr="Heartbeat with solid fill">
              <a:extLst>
                <a:ext uri="{FF2B5EF4-FFF2-40B4-BE49-F238E27FC236}">
                  <a16:creationId xmlns:a16="http://schemas.microsoft.com/office/drawing/2014/main" id="{6B8DBD6C-6988-4F83-86DC-B24AF0743F6B}"/>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99003" y="3253599"/>
              <a:ext cx="413526" cy="413526"/>
            </a:xfrm>
            <a:prstGeom prst="rect">
              <a:avLst/>
            </a:prstGeom>
          </p:spPr>
        </p:pic>
      </p:grpSp>
      <p:grpSp>
        <p:nvGrpSpPr>
          <p:cNvPr id="70" name="Group 69">
            <a:extLst>
              <a:ext uri="{FF2B5EF4-FFF2-40B4-BE49-F238E27FC236}">
                <a16:creationId xmlns:a16="http://schemas.microsoft.com/office/drawing/2014/main" id="{001B60E9-69A6-49EF-B78E-96F12EFDD7CB}"/>
              </a:ext>
            </a:extLst>
          </p:cNvPr>
          <p:cNvGrpSpPr/>
          <p:nvPr/>
        </p:nvGrpSpPr>
        <p:grpSpPr>
          <a:xfrm>
            <a:off x="4879181" y="2560756"/>
            <a:ext cx="457200" cy="457200"/>
            <a:chOff x="6505575" y="2522351"/>
            <a:chExt cx="609600" cy="609600"/>
          </a:xfrm>
        </p:grpSpPr>
        <p:sp>
          <p:nvSpPr>
            <p:cNvPr id="71" name="Oval 70">
              <a:extLst>
                <a:ext uri="{FF2B5EF4-FFF2-40B4-BE49-F238E27FC236}">
                  <a16:creationId xmlns:a16="http://schemas.microsoft.com/office/drawing/2014/main" id="{E56CC42A-7D2E-4C46-925B-122BF33AA62D}"/>
                </a:ext>
              </a:extLst>
            </p:cNvPr>
            <p:cNvSpPr/>
            <p:nvPr/>
          </p:nvSpPr>
          <p:spPr>
            <a:xfrm>
              <a:off x="6505575" y="2522351"/>
              <a:ext cx="609600" cy="6096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72" name="Graphic 71" descr="Question Mark with solid fill">
              <a:extLst>
                <a:ext uri="{FF2B5EF4-FFF2-40B4-BE49-F238E27FC236}">
                  <a16:creationId xmlns:a16="http://schemas.microsoft.com/office/drawing/2014/main" id="{41351F61-D1F9-4285-9F53-0E8598CB627D}"/>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584564" y="2601340"/>
              <a:ext cx="451621" cy="451621"/>
            </a:xfrm>
            <a:prstGeom prst="rect">
              <a:avLst/>
            </a:prstGeom>
          </p:spPr>
        </p:pic>
      </p:grpSp>
      <p:grpSp>
        <p:nvGrpSpPr>
          <p:cNvPr id="73" name="Group 72">
            <a:extLst>
              <a:ext uri="{FF2B5EF4-FFF2-40B4-BE49-F238E27FC236}">
                <a16:creationId xmlns:a16="http://schemas.microsoft.com/office/drawing/2014/main" id="{2649715A-79B6-4F05-B571-4D496DADBEBC}"/>
              </a:ext>
            </a:extLst>
          </p:cNvPr>
          <p:cNvGrpSpPr/>
          <p:nvPr/>
        </p:nvGrpSpPr>
        <p:grpSpPr>
          <a:xfrm>
            <a:off x="4879181" y="3485857"/>
            <a:ext cx="457200" cy="457200"/>
            <a:chOff x="6505575" y="2522351"/>
            <a:chExt cx="609600" cy="609600"/>
          </a:xfrm>
        </p:grpSpPr>
        <p:sp>
          <p:nvSpPr>
            <p:cNvPr id="74" name="Oval 73">
              <a:extLst>
                <a:ext uri="{FF2B5EF4-FFF2-40B4-BE49-F238E27FC236}">
                  <a16:creationId xmlns:a16="http://schemas.microsoft.com/office/drawing/2014/main" id="{3E1C3871-500B-435A-8689-E7B7FF26A23D}"/>
                </a:ext>
              </a:extLst>
            </p:cNvPr>
            <p:cNvSpPr/>
            <p:nvPr/>
          </p:nvSpPr>
          <p:spPr>
            <a:xfrm>
              <a:off x="6505575" y="2522351"/>
              <a:ext cx="609600" cy="6096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75" name="Graphic 74" descr="Question Mark with solid fill">
              <a:extLst>
                <a:ext uri="{FF2B5EF4-FFF2-40B4-BE49-F238E27FC236}">
                  <a16:creationId xmlns:a16="http://schemas.microsoft.com/office/drawing/2014/main" id="{CFC34F9C-5427-4905-831F-CA198CC9BC56}"/>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584564" y="2601340"/>
              <a:ext cx="451621" cy="451621"/>
            </a:xfrm>
            <a:prstGeom prst="rect">
              <a:avLst/>
            </a:prstGeom>
          </p:spPr>
        </p:pic>
      </p:grpSp>
      <p:sp>
        <p:nvSpPr>
          <p:cNvPr id="26" name="Content Placeholder 2">
            <a:extLst>
              <a:ext uri="{FF2B5EF4-FFF2-40B4-BE49-F238E27FC236}">
                <a16:creationId xmlns:a16="http://schemas.microsoft.com/office/drawing/2014/main" id="{98E4E3CB-FD54-4672-A688-5D2AFFCDAF33}"/>
              </a:ext>
            </a:extLst>
          </p:cNvPr>
          <p:cNvSpPr txBox="1">
            <a:spLocks/>
          </p:cNvSpPr>
          <p:nvPr/>
        </p:nvSpPr>
        <p:spPr>
          <a:xfrm>
            <a:off x="1557338" y="2123921"/>
            <a:ext cx="3550444" cy="387140"/>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800" dirty="0">
                <a:solidFill>
                  <a:schemeClr val="bg1"/>
                </a:solidFill>
              </a:rPr>
              <a:t>Monitoring</a:t>
            </a:r>
          </a:p>
        </p:txBody>
      </p:sp>
      <p:sp>
        <p:nvSpPr>
          <p:cNvPr id="27" name="Content Placeholder 2">
            <a:extLst>
              <a:ext uri="{FF2B5EF4-FFF2-40B4-BE49-F238E27FC236}">
                <a16:creationId xmlns:a16="http://schemas.microsoft.com/office/drawing/2014/main" id="{62A1FBE5-1237-4987-B3D9-18E19A51271D}"/>
              </a:ext>
            </a:extLst>
          </p:cNvPr>
          <p:cNvSpPr txBox="1">
            <a:spLocks/>
          </p:cNvSpPr>
          <p:nvPr/>
        </p:nvSpPr>
        <p:spPr>
          <a:xfrm>
            <a:off x="1557338" y="1194366"/>
            <a:ext cx="3550444" cy="387140"/>
          </a:xfrm>
          <a:prstGeom prst="rect">
            <a:avLst/>
          </a:prstGeom>
        </p:spPr>
        <p:txBody>
          <a:bodyPr vert="horz" lIns="91440" tIns="45720" rIns="91440" bIns="45720" rtlCol="0">
            <a:noAutofit/>
          </a:bodyPr>
          <a:lstStyle>
            <a:defPPr>
              <a:defRPr lang="en-US"/>
            </a:defPPr>
            <a:lvl1pPr marL="0" indent="-228600" algn="l" defTabSz="685983" rtl="0" eaLnBrk="1" latinLnBrk="0" hangingPunct="1">
              <a:lnSpc>
                <a:spcPct val="90000"/>
              </a:lnSpc>
              <a:spcBef>
                <a:spcPts val="1000"/>
              </a:spcBef>
              <a:buFont typeface="Arial" panose="020B0604020202020204" pitchFamily="34" charset="0"/>
              <a:buChar char="•"/>
              <a:defRPr sz="1350" kern="1200">
                <a:solidFill>
                  <a:schemeClr val="tx1"/>
                </a:solidFill>
                <a:latin typeface="+mn-lt"/>
                <a:ea typeface="+mn-ea"/>
                <a:cs typeface="+mn-cs"/>
              </a:defRPr>
            </a:lvl1pPr>
            <a:lvl2pPr marL="342991"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2pPr>
            <a:lvl3pPr marL="685983"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3pPr>
            <a:lvl4pPr marL="1028974"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4pPr>
            <a:lvl5pPr marL="1371966"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5pPr>
            <a:lvl6pPr marL="1714957"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6pPr>
            <a:lvl7pPr marL="2057949"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7pPr>
            <a:lvl8pPr marL="2400940"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8pPr>
            <a:lvl9pPr marL="2743932"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9pPr>
          </a:lstStyle>
          <a:p>
            <a:pPr indent="0">
              <a:lnSpc>
                <a:spcPct val="100000"/>
              </a:lnSpc>
              <a:spcBef>
                <a:spcPts val="0"/>
              </a:spcBef>
              <a:spcAft>
                <a:spcPts val="2700"/>
              </a:spcAft>
              <a:buFont typeface="Arial" panose="020B0604020202020204" pitchFamily="34" charset="0"/>
              <a:buNone/>
            </a:pPr>
            <a:r>
              <a:rPr lang="en-AU" sz="2800" dirty="0">
                <a:solidFill>
                  <a:schemeClr val="bg1"/>
                </a:solidFill>
              </a:rPr>
              <a:t>Prevention</a:t>
            </a:r>
          </a:p>
        </p:txBody>
      </p:sp>
      <p:sp>
        <p:nvSpPr>
          <p:cNvPr id="28" name="Content Placeholder 2">
            <a:extLst>
              <a:ext uri="{FF2B5EF4-FFF2-40B4-BE49-F238E27FC236}">
                <a16:creationId xmlns:a16="http://schemas.microsoft.com/office/drawing/2014/main" id="{BB2DD7AA-8C45-4583-AADD-90DDE4BD16BD}"/>
              </a:ext>
            </a:extLst>
          </p:cNvPr>
          <p:cNvSpPr txBox="1">
            <a:spLocks/>
          </p:cNvSpPr>
          <p:nvPr/>
        </p:nvSpPr>
        <p:spPr>
          <a:xfrm>
            <a:off x="1557338" y="3030430"/>
            <a:ext cx="3550444" cy="387140"/>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800" dirty="0">
                <a:solidFill>
                  <a:schemeClr val="bg1"/>
                </a:solidFill>
              </a:rPr>
              <a:t>Treatment</a:t>
            </a:r>
          </a:p>
        </p:txBody>
      </p:sp>
    </p:spTree>
    <p:extLst>
      <p:ext uri="{BB962C8B-B14F-4D97-AF65-F5344CB8AC3E}">
        <p14:creationId xmlns:p14="http://schemas.microsoft.com/office/powerpoint/2010/main" val="3441935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B5DFEC7B-A6D1-46B1-B999-49D3BC3E2514}"/>
              </a:ext>
            </a:extLst>
          </p:cNvPr>
          <p:cNvSpPr/>
          <p:nvPr/>
        </p:nvSpPr>
        <p:spPr>
          <a:xfrm>
            <a:off x="728420" y="2930022"/>
            <a:ext cx="4379361" cy="7126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53" name="Graphic 52" descr="Medical with solid fill">
            <a:extLst>
              <a:ext uri="{FF2B5EF4-FFF2-40B4-BE49-F238E27FC236}">
                <a16:creationId xmlns:a16="http://schemas.microsoft.com/office/drawing/2014/main" id="{808D77B2-66E2-4A71-A489-AB630DC2E8B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5521" y="3081946"/>
            <a:ext cx="465583" cy="465583"/>
          </a:xfrm>
          <a:prstGeom prst="rect">
            <a:avLst/>
          </a:prstGeom>
        </p:spPr>
      </p:pic>
      <p:sp>
        <p:nvSpPr>
          <p:cNvPr id="56" name="Rectangle 55">
            <a:extLst>
              <a:ext uri="{FF2B5EF4-FFF2-40B4-BE49-F238E27FC236}">
                <a16:creationId xmlns:a16="http://schemas.microsoft.com/office/drawing/2014/main" id="{C8C54454-E592-4B1F-9593-1E301FA0218A}"/>
              </a:ext>
            </a:extLst>
          </p:cNvPr>
          <p:cNvSpPr/>
          <p:nvPr/>
        </p:nvSpPr>
        <p:spPr>
          <a:xfrm>
            <a:off x="728420" y="2023512"/>
            <a:ext cx="4379361" cy="7126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cxnSp>
        <p:nvCxnSpPr>
          <p:cNvPr id="59" name="Straight Connector 58">
            <a:extLst>
              <a:ext uri="{FF2B5EF4-FFF2-40B4-BE49-F238E27FC236}">
                <a16:creationId xmlns:a16="http://schemas.microsoft.com/office/drawing/2014/main" id="{0FA12B1B-7B8F-407B-A5D3-01B858091F68}"/>
              </a:ext>
            </a:extLst>
          </p:cNvPr>
          <p:cNvCxnSpPr/>
          <p:nvPr/>
        </p:nvCxnSpPr>
        <p:spPr>
          <a:xfrm>
            <a:off x="1414220" y="2023512"/>
            <a:ext cx="0" cy="7126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B9322FBF-7D2F-43DC-9EE3-F3F4B4486736}"/>
              </a:ext>
            </a:extLst>
          </p:cNvPr>
          <p:cNvSpPr/>
          <p:nvPr/>
        </p:nvSpPr>
        <p:spPr>
          <a:xfrm>
            <a:off x="728420" y="1115223"/>
            <a:ext cx="4379361" cy="712688"/>
          </a:xfrm>
          <a:prstGeom prst="rect">
            <a:avLst/>
          </a:prstGeom>
          <a:solidFill>
            <a:srgbClr val="383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Today’s program</a:t>
            </a:r>
          </a:p>
        </p:txBody>
      </p:sp>
      <p:pic>
        <p:nvPicPr>
          <p:cNvPr id="49" name="Graphic 48" descr="Shield with solid fill">
            <a:extLst>
              <a:ext uri="{FF2B5EF4-FFF2-40B4-BE49-F238E27FC236}">
                <a16:creationId xmlns:a16="http://schemas.microsoft.com/office/drawing/2014/main" id="{504755B8-DE07-4217-B028-C507BB982AD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2957" y="1246719"/>
            <a:ext cx="486011" cy="486011"/>
          </a:xfrm>
          <a:prstGeom prst="rect">
            <a:avLst/>
          </a:prstGeom>
        </p:spPr>
      </p:pic>
      <p:cxnSp>
        <p:nvCxnSpPr>
          <p:cNvPr id="55" name="Straight Connector 54">
            <a:extLst>
              <a:ext uri="{FF2B5EF4-FFF2-40B4-BE49-F238E27FC236}">
                <a16:creationId xmlns:a16="http://schemas.microsoft.com/office/drawing/2014/main" id="{874915AC-EAE0-4B3D-90E6-2D86DAA99B9D}"/>
              </a:ext>
            </a:extLst>
          </p:cNvPr>
          <p:cNvCxnSpPr/>
          <p:nvPr/>
        </p:nvCxnSpPr>
        <p:spPr>
          <a:xfrm>
            <a:off x="1414220" y="1095628"/>
            <a:ext cx="0" cy="810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1A8D001-A697-4045-8ECD-C40D9C103A1F}"/>
              </a:ext>
            </a:extLst>
          </p:cNvPr>
          <p:cNvCxnSpPr/>
          <p:nvPr/>
        </p:nvCxnSpPr>
        <p:spPr>
          <a:xfrm>
            <a:off x="1414220" y="2930022"/>
            <a:ext cx="0" cy="7126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513095FC-49D9-482F-8DE9-63129D85DBFD}"/>
              </a:ext>
            </a:extLst>
          </p:cNvPr>
          <p:cNvGrpSpPr/>
          <p:nvPr/>
        </p:nvGrpSpPr>
        <p:grpSpPr>
          <a:xfrm>
            <a:off x="792957" y="2136851"/>
            <a:ext cx="486011" cy="486011"/>
            <a:chOff x="1057275" y="3186207"/>
            <a:chExt cx="648015" cy="648015"/>
          </a:xfrm>
          <a:solidFill>
            <a:schemeClr val="bg1"/>
          </a:solidFill>
        </p:grpSpPr>
        <p:pic>
          <p:nvPicPr>
            <p:cNvPr id="51" name="Graphic 50" descr="Magnifying glass with solid fill">
              <a:extLst>
                <a:ext uri="{FF2B5EF4-FFF2-40B4-BE49-F238E27FC236}">
                  <a16:creationId xmlns:a16="http://schemas.microsoft.com/office/drawing/2014/main" id="{AAE7F408-C071-48C0-9FF1-9B184E36926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57275" y="3186207"/>
              <a:ext cx="648015" cy="648015"/>
            </a:xfrm>
            <a:prstGeom prst="rect">
              <a:avLst/>
            </a:prstGeom>
          </p:spPr>
        </p:pic>
        <p:pic>
          <p:nvPicPr>
            <p:cNvPr id="65" name="Graphic 64" descr="Heartbeat with solid fill">
              <a:extLst>
                <a:ext uri="{FF2B5EF4-FFF2-40B4-BE49-F238E27FC236}">
                  <a16:creationId xmlns:a16="http://schemas.microsoft.com/office/drawing/2014/main" id="{6B8DBD6C-6988-4F83-86DC-B24AF0743F6B}"/>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99003" y="3253599"/>
              <a:ext cx="413526" cy="413526"/>
            </a:xfrm>
            <a:prstGeom prst="rect">
              <a:avLst/>
            </a:prstGeom>
          </p:spPr>
        </p:pic>
      </p:grpSp>
      <p:grpSp>
        <p:nvGrpSpPr>
          <p:cNvPr id="69" name="Group 68">
            <a:extLst>
              <a:ext uri="{FF2B5EF4-FFF2-40B4-BE49-F238E27FC236}">
                <a16:creationId xmlns:a16="http://schemas.microsoft.com/office/drawing/2014/main" id="{6ECE1ED2-2C38-45A8-AB9F-B12AFD6D8D99}"/>
              </a:ext>
            </a:extLst>
          </p:cNvPr>
          <p:cNvGrpSpPr/>
          <p:nvPr/>
        </p:nvGrpSpPr>
        <p:grpSpPr>
          <a:xfrm>
            <a:off x="4879181" y="1638958"/>
            <a:ext cx="457200" cy="457200"/>
            <a:chOff x="6505575" y="2522351"/>
            <a:chExt cx="609600" cy="609600"/>
          </a:xfrm>
        </p:grpSpPr>
        <p:sp>
          <p:nvSpPr>
            <p:cNvPr id="67" name="Oval 66">
              <a:extLst>
                <a:ext uri="{FF2B5EF4-FFF2-40B4-BE49-F238E27FC236}">
                  <a16:creationId xmlns:a16="http://schemas.microsoft.com/office/drawing/2014/main" id="{F01B3C2E-BBDA-483A-9551-5E4A8A0200AF}"/>
                </a:ext>
              </a:extLst>
            </p:cNvPr>
            <p:cNvSpPr/>
            <p:nvPr/>
          </p:nvSpPr>
          <p:spPr>
            <a:xfrm>
              <a:off x="6505575" y="2522351"/>
              <a:ext cx="609600" cy="6096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68" name="Graphic 67" descr="Question Mark with solid fill">
              <a:extLst>
                <a:ext uri="{FF2B5EF4-FFF2-40B4-BE49-F238E27FC236}">
                  <a16:creationId xmlns:a16="http://schemas.microsoft.com/office/drawing/2014/main" id="{E9A22C75-3002-4DCD-8E08-57FA2B521F3E}"/>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584564" y="2601340"/>
              <a:ext cx="451621" cy="451621"/>
            </a:xfrm>
            <a:prstGeom prst="rect">
              <a:avLst/>
            </a:prstGeom>
          </p:spPr>
        </p:pic>
      </p:grpSp>
      <p:grpSp>
        <p:nvGrpSpPr>
          <p:cNvPr id="70" name="Group 69">
            <a:extLst>
              <a:ext uri="{FF2B5EF4-FFF2-40B4-BE49-F238E27FC236}">
                <a16:creationId xmlns:a16="http://schemas.microsoft.com/office/drawing/2014/main" id="{001B60E9-69A6-49EF-B78E-96F12EFDD7CB}"/>
              </a:ext>
            </a:extLst>
          </p:cNvPr>
          <p:cNvGrpSpPr/>
          <p:nvPr/>
        </p:nvGrpSpPr>
        <p:grpSpPr>
          <a:xfrm>
            <a:off x="4879181" y="2560762"/>
            <a:ext cx="457200" cy="457200"/>
            <a:chOff x="6505575" y="2522351"/>
            <a:chExt cx="609600" cy="609600"/>
          </a:xfrm>
        </p:grpSpPr>
        <p:sp>
          <p:nvSpPr>
            <p:cNvPr id="71" name="Oval 70">
              <a:extLst>
                <a:ext uri="{FF2B5EF4-FFF2-40B4-BE49-F238E27FC236}">
                  <a16:creationId xmlns:a16="http://schemas.microsoft.com/office/drawing/2014/main" id="{E56CC42A-7D2E-4C46-925B-122BF33AA62D}"/>
                </a:ext>
              </a:extLst>
            </p:cNvPr>
            <p:cNvSpPr/>
            <p:nvPr/>
          </p:nvSpPr>
          <p:spPr>
            <a:xfrm>
              <a:off x="6505575" y="2522351"/>
              <a:ext cx="609600" cy="6096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72" name="Graphic 71" descr="Question Mark with solid fill">
              <a:extLst>
                <a:ext uri="{FF2B5EF4-FFF2-40B4-BE49-F238E27FC236}">
                  <a16:creationId xmlns:a16="http://schemas.microsoft.com/office/drawing/2014/main" id="{41351F61-D1F9-4285-9F53-0E8598CB627D}"/>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584564" y="2601340"/>
              <a:ext cx="451621" cy="451621"/>
            </a:xfrm>
            <a:prstGeom prst="rect">
              <a:avLst/>
            </a:prstGeom>
          </p:spPr>
        </p:pic>
      </p:grpSp>
      <p:grpSp>
        <p:nvGrpSpPr>
          <p:cNvPr id="73" name="Group 72">
            <a:extLst>
              <a:ext uri="{FF2B5EF4-FFF2-40B4-BE49-F238E27FC236}">
                <a16:creationId xmlns:a16="http://schemas.microsoft.com/office/drawing/2014/main" id="{2649715A-79B6-4F05-B571-4D496DADBEBC}"/>
              </a:ext>
            </a:extLst>
          </p:cNvPr>
          <p:cNvGrpSpPr/>
          <p:nvPr/>
        </p:nvGrpSpPr>
        <p:grpSpPr>
          <a:xfrm>
            <a:off x="4879181" y="3485863"/>
            <a:ext cx="457200" cy="457200"/>
            <a:chOff x="6505575" y="2522351"/>
            <a:chExt cx="609600" cy="609600"/>
          </a:xfrm>
        </p:grpSpPr>
        <p:sp>
          <p:nvSpPr>
            <p:cNvPr id="74" name="Oval 73">
              <a:extLst>
                <a:ext uri="{FF2B5EF4-FFF2-40B4-BE49-F238E27FC236}">
                  <a16:creationId xmlns:a16="http://schemas.microsoft.com/office/drawing/2014/main" id="{3E1C3871-500B-435A-8689-E7B7FF26A23D}"/>
                </a:ext>
              </a:extLst>
            </p:cNvPr>
            <p:cNvSpPr/>
            <p:nvPr/>
          </p:nvSpPr>
          <p:spPr>
            <a:xfrm>
              <a:off x="6505575" y="2522351"/>
              <a:ext cx="609600" cy="6096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75" name="Graphic 74" descr="Question Mark with solid fill">
              <a:extLst>
                <a:ext uri="{FF2B5EF4-FFF2-40B4-BE49-F238E27FC236}">
                  <a16:creationId xmlns:a16="http://schemas.microsoft.com/office/drawing/2014/main" id="{CFC34F9C-5427-4905-831F-CA198CC9BC56}"/>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584564" y="2601340"/>
              <a:ext cx="451621" cy="451621"/>
            </a:xfrm>
            <a:prstGeom prst="rect">
              <a:avLst/>
            </a:prstGeom>
          </p:spPr>
        </p:pic>
      </p:grpSp>
      <p:sp>
        <p:nvSpPr>
          <p:cNvPr id="30" name="Content Placeholder 2">
            <a:extLst>
              <a:ext uri="{FF2B5EF4-FFF2-40B4-BE49-F238E27FC236}">
                <a16:creationId xmlns:a16="http://schemas.microsoft.com/office/drawing/2014/main" id="{11EE0620-133D-44AF-96AE-CC6D078B84CA}"/>
              </a:ext>
            </a:extLst>
          </p:cNvPr>
          <p:cNvSpPr txBox="1">
            <a:spLocks/>
          </p:cNvSpPr>
          <p:nvPr/>
        </p:nvSpPr>
        <p:spPr>
          <a:xfrm>
            <a:off x="1557338" y="2123067"/>
            <a:ext cx="3550444" cy="387140"/>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800" dirty="0">
                <a:solidFill>
                  <a:schemeClr val="bg1"/>
                </a:solidFill>
              </a:rPr>
              <a:t>Monitoring</a:t>
            </a:r>
          </a:p>
        </p:txBody>
      </p:sp>
      <p:sp>
        <p:nvSpPr>
          <p:cNvPr id="31" name="Content Placeholder 2">
            <a:extLst>
              <a:ext uri="{FF2B5EF4-FFF2-40B4-BE49-F238E27FC236}">
                <a16:creationId xmlns:a16="http://schemas.microsoft.com/office/drawing/2014/main" id="{203A13BC-60AE-4EBC-B6E2-42CFE9FFBF38}"/>
              </a:ext>
            </a:extLst>
          </p:cNvPr>
          <p:cNvSpPr>
            <a:spLocks noGrp="1"/>
          </p:cNvSpPr>
          <p:nvPr>
            <p:ph idx="1"/>
          </p:nvPr>
        </p:nvSpPr>
        <p:spPr>
          <a:xfrm>
            <a:off x="1557338" y="1193512"/>
            <a:ext cx="3550444" cy="387140"/>
          </a:xfrm>
        </p:spPr>
        <p:txBody>
          <a:bodyP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None/>
            </a:pPr>
            <a:r>
              <a:rPr lang="en-AU" sz="2800" dirty="0">
                <a:solidFill>
                  <a:schemeClr val="bg1"/>
                </a:solidFill>
              </a:rPr>
              <a:t>Prevention</a:t>
            </a:r>
          </a:p>
        </p:txBody>
      </p:sp>
      <p:sp>
        <p:nvSpPr>
          <p:cNvPr id="32" name="Content Placeholder 2">
            <a:extLst>
              <a:ext uri="{FF2B5EF4-FFF2-40B4-BE49-F238E27FC236}">
                <a16:creationId xmlns:a16="http://schemas.microsoft.com/office/drawing/2014/main" id="{1561D3C8-5B97-4095-BF0A-EB25E80C40D8}"/>
              </a:ext>
            </a:extLst>
          </p:cNvPr>
          <p:cNvSpPr txBox="1">
            <a:spLocks/>
          </p:cNvSpPr>
          <p:nvPr/>
        </p:nvSpPr>
        <p:spPr>
          <a:xfrm>
            <a:off x="1557338" y="3036950"/>
            <a:ext cx="3550444" cy="387140"/>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800" dirty="0">
                <a:solidFill>
                  <a:schemeClr val="bg1"/>
                </a:solidFill>
              </a:rPr>
              <a:t>Treatment</a:t>
            </a:r>
          </a:p>
        </p:txBody>
      </p:sp>
    </p:spTree>
    <p:extLst>
      <p:ext uri="{BB962C8B-B14F-4D97-AF65-F5344CB8AC3E}">
        <p14:creationId xmlns:p14="http://schemas.microsoft.com/office/powerpoint/2010/main" val="1261538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What we will cover - monitoring</a:t>
            </a:r>
          </a:p>
        </p:txBody>
      </p:sp>
      <p:grpSp>
        <p:nvGrpSpPr>
          <p:cNvPr id="10" name="Group 9">
            <a:extLst>
              <a:ext uri="{FF2B5EF4-FFF2-40B4-BE49-F238E27FC236}">
                <a16:creationId xmlns:a16="http://schemas.microsoft.com/office/drawing/2014/main" id="{094D8E01-C850-4FA6-91FB-DFCD16F655FF}"/>
              </a:ext>
            </a:extLst>
          </p:cNvPr>
          <p:cNvGrpSpPr/>
          <p:nvPr/>
        </p:nvGrpSpPr>
        <p:grpSpPr>
          <a:xfrm>
            <a:off x="748666" y="3581815"/>
            <a:ext cx="457200" cy="457200"/>
            <a:chOff x="980803" y="4872021"/>
            <a:chExt cx="609600" cy="609600"/>
          </a:xfrm>
        </p:grpSpPr>
        <p:sp>
          <p:nvSpPr>
            <p:cNvPr id="21" name="Oval 20">
              <a:extLst>
                <a:ext uri="{FF2B5EF4-FFF2-40B4-BE49-F238E27FC236}">
                  <a16:creationId xmlns:a16="http://schemas.microsoft.com/office/drawing/2014/main" id="{B72378E4-174E-46D3-A810-11C3054C7DF8}"/>
                </a:ext>
              </a:extLst>
            </p:cNvPr>
            <p:cNvSpPr/>
            <p:nvPr/>
          </p:nvSpPr>
          <p:spPr>
            <a:xfrm>
              <a:off x="980803" y="4872021"/>
              <a:ext cx="609600" cy="609600"/>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9" name="Graphic 8" descr="Question Mark with solid fill">
              <a:extLst>
                <a:ext uri="{FF2B5EF4-FFF2-40B4-BE49-F238E27FC236}">
                  <a16:creationId xmlns:a16="http://schemas.microsoft.com/office/drawing/2014/main" id="{D42C8D9E-985B-4E80-96D2-5E299154822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9792" y="4951010"/>
              <a:ext cx="451621" cy="451621"/>
            </a:xfrm>
            <a:prstGeom prst="rect">
              <a:avLst/>
            </a:prstGeom>
          </p:spPr>
        </p:pic>
      </p:grpSp>
      <p:sp>
        <p:nvSpPr>
          <p:cNvPr id="24" name="Content Placeholder 2">
            <a:extLst>
              <a:ext uri="{FF2B5EF4-FFF2-40B4-BE49-F238E27FC236}">
                <a16:creationId xmlns:a16="http://schemas.microsoft.com/office/drawing/2014/main" id="{6AA7C903-1C99-4CF9-B535-AB8888AE244F}"/>
              </a:ext>
            </a:extLst>
          </p:cNvPr>
          <p:cNvSpPr>
            <a:spLocks noGrp="1"/>
          </p:cNvSpPr>
          <p:nvPr>
            <p:ph idx="1"/>
          </p:nvPr>
        </p:nvSpPr>
        <p:spPr>
          <a:xfrm>
            <a:off x="1331107" y="1277173"/>
            <a:ext cx="4753247" cy="387140"/>
          </a:xfrm>
        </p:spPr>
        <p:txBody>
          <a:bodyP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None/>
            </a:pPr>
            <a:r>
              <a:rPr lang="en-AU" sz="2000" dirty="0"/>
              <a:t>Why monitoring is important</a:t>
            </a:r>
          </a:p>
        </p:txBody>
      </p:sp>
      <p:sp>
        <p:nvSpPr>
          <p:cNvPr id="29" name="Content Placeholder 2">
            <a:extLst>
              <a:ext uri="{FF2B5EF4-FFF2-40B4-BE49-F238E27FC236}">
                <a16:creationId xmlns:a16="http://schemas.microsoft.com/office/drawing/2014/main" id="{363D09EB-42E3-45D5-AD4A-68B203A1E0DE}"/>
              </a:ext>
            </a:extLst>
          </p:cNvPr>
          <p:cNvSpPr txBox="1">
            <a:spLocks/>
          </p:cNvSpPr>
          <p:nvPr/>
        </p:nvSpPr>
        <p:spPr>
          <a:xfrm>
            <a:off x="1332577" y="3598724"/>
            <a:ext cx="4753247" cy="457201"/>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000" dirty="0"/>
              <a:t>Questions</a:t>
            </a:r>
          </a:p>
        </p:txBody>
      </p:sp>
      <p:sp>
        <p:nvSpPr>
          <p:cNvPr id="30" name="Content Placeholder 2">
            <a:extLst>
              <a:ext uri="{FF2B5EF4-FFF2-40B4-BE49-F238E27FC236}">
                <a16:creationId xmlns:a16="http://schemas.microsoft.com/office/drawing/2014/main" id="{DAC44F65-5352-4AF5-96FC-E8F7EC747CEC}"/>
              </a:ext>
            </a:extLst>
          </p:cNvPr>
          <p:cNvSpPr txBox="1">
            <a:spLocks/>
          </p:cNvSpPr>
          <p:nvPr/>
        </p:nvSpPr>
        <p:spPr>
          <a:xfrm>
            <a:off x="1325433" y="2057715"/>
            <a:ext cx="4753247" cy="387140"/>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000" dirty="0"/>
              <a:t>How to monitor for flystrike</a:t>
            </a:r>
          </a:p>
        </p:txBody>
      </p:sp>
      <p:sp>
        <p:nvSpPr>
          <p:cNvPr id="31" name="Content Placeholder 2">
            <a:extLst>
              <a:ext uri="{FF2B5EF4-FFF2-40B4-BE49-F238E27FC236}">
                <a16:creationId xmlns:a16="http://schemas.microsoft.com/office/drawing/2014/main" id="{8156D6F2-4205-4C94-BC31-A3AEE16E50E1}"/>
              </a:ext>
            </a:extLst>
          </p:cNvPr>
          <p:cNvSpPr txBox="1">
            <a:spLocks/>
          </p:cNvSpPr>
          <p:nvPr/>
        </p:nvSpPr>
        <p:spPr>
          <a:xfrm>
            <a:off x="1323963" y="2847919"/>
            <a:ext cx="4753247" cy="387140"/>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000" dirty="0"/>
              <a:t>Signs of flystrike</a:t>
            </a:r>
          </a:p>
        </p:txBody>
      </p:sp>
      <p:grpSp>
        <p:nvGrpSpPr>
          <p:cNvPr id="57" name="Group 56">
            <a:extLst>
              <a:ext uri="{FF2B5EF4-FFF2-40B4-BE49-F238E27FC236}">
                <a16:creationId xmlns:a16="http://schemas.microsoft.com/office/drawing/2014/main" id="{13625908-C2C9-40DA-A93D-59EAF872318B}"/>
              </a:ext>
            </a:extLst>
          </p:cNvPr>
          <p:cNvGrpSpPr/>
          <p:nvPr/>
        </p:nvGrpSpPr>
        <p:grpSpPr>
          <a:xfrm>
            <a:off x="748016" y="2795874"/>
            <a:ext cx="457200" cy="457200"/>
            <a:chOff x="997354" y="3937317"/>
            <a:chExt cx="609600" cy="609600"/>
          </a:xfrm>
        </p:grpSpPr>
        <p:sp>
          <p:nvSpPr>
            <p:cNvPr id="19" name="Oval 18">
              <a:extLst>
                <a:ext uri="{FF2B5EF4-FFF2-40B4-BE49-F238E27FC236}">
                  <a16:creationId xmlns:a16="http://schemas.microsoft.com/office/drawing/2014/main" id="{990F0832-3290-46FA-96DB-B41E674FD940}"/>
                </a:ext>
              </a:extLst>
            </p:cNvPr>
            <p:cNvSpPr/>
            <p:nvPr/>
          </p:nvSpPr>
          <p:spPr>
            <a:xfrm>
              <a:off x="997354" y="3937317"/>
              <a:ext cx="609600" cy="609600"/>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27" name="Graphic 26" descr="Sheep with solid fill">
              <a:extLst>
                <a:ext uri="{FF2B5EF4-FFF2-40B4-BE49-F238E27FC236}">
                  <a16:creationId xmlns:a16="http://schemas.microsoft.com/office/drawing/2014/main" id="{7C9EA6F5-DE61-4E7B-978A-D9C3D43A028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53831" y="3999429"/>
              <a:ext cx="523468" cy="523468"/>
            </a:xfrm>
            <a:prstGeom prst="rect">
              <a:avLst/>
            </a:prstGeom>
          </p:spPr>
        </p:pic>
      </p:grpSp>
      <p:sp>
        <p:nvSpPr>
          <p:cNvPr id="18" name="Oval 17">
            <a:extLst>
              <a:ext uri="{FF2B5EF4-FFF2-40B4-BE49-F238E27FC236}">
                <a16:creationId xmlns:a16="http://schemas.microsoft.com/office/drawing/2014/main" id="{7378B9A1-4579-4453-87DC-E33137348A27}"/>
              </a:ext>
            </a:extLst>
          </p:cNvPr>
          <p:cNvSpPr/>
          <p:nvPr/>
        </p:nvSpPr>
        <p:spPr>
          <a:xfrm>
            <a:off x="752432" y="1236609"/>
            <a:ext cx="457200" cy="457200"/>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grpSp>
        <p:nvGrpSpPr>
          <p:cNvPr id="56" name="Group 55">
            <a:extLst>
              <a:ext uri="{FF2B5EF4-FFF2-40B4-BE49-F238E27FC236}">
                <a16:creationId xmlns:a16="http://schemas.microsoft.com/office/drawing/2014/main" id="{29CF8575-5621-4E83-A220-399C41EED950}"/>
              </a:ext>
            </a:extLst>
          </p:cNvPr>
          <p:cNvGrpSpPr/>
          <p:nvPr/>
        </p:nvGrpSpPr>
        <p:grpSpPr>
          <a:xfrm>
            <a:off x="753776" y="2018095"/>
            <a:ext cx="457200" cy="457200"/>
            <a:chOff x="1005034" y="2900278"/>
            <a:chExt cx="609600" cy="609600"/>
          </a:xfrm>
        </p:grpSpPr>
        <p:sp>
          <p:nvSpPr>
            <p:cNvPr id="4" name="Oval 3">
              <a:extLst>
                <a:ext uri="{FF2B5EF4-FFF2-40B4-BE49-F238E27FC236}">
                  <a16:creationId xmlns:a16="http://schemas.microsoft.com/office/drawing/2014/main" id="{5345DAA4-0912-41A6-AE49-29D46D29C425}"/>
                </a:ext>
              </a:extLst>
            </p:cNvPr>
            <p:cNvSpPr/>
            <p:nvPr/>
          </p:nvSpPr>
          <p:spPr>
            <a:xfrm>
              <a:off x="1005034" y="2900278"/>
              <a:ext cx="609600" cy="609600"/>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17" name="Graphic 16" descr="Magnifying glass with solid fill">
              <a:extLst>
                <a:ext uri="{FF2B5EF4-FFF2-40B4-BE49-F238E27FC236}">
                  <a16:creationId xmlns:a16="http://schemas.microsoft.com/office/drawing/2014/main" id="{0E5AF5FE-0305-4886-B32C-3F54A3C14A4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56357" y="2966809"/>
              <a:ext cx="464237" cy="464237"/>
            </a:xfrm>
            <a:prstGeom prst="rect">
              <a:avLst/>
            </a:prstGeom>
          </p:spPr>
        </p:pic>
      </p:grpSp>
      <p:pic>
        <p:nvPicPr>
          <p:cNvPr id="3" name="Picture 2">
            <a:extLst>
              <a:ext uri="{FF2B5EF4-FFF2-40B4-BE49-F238E27FC236}">
                <a16:creationId xmlns:a16="http://schemas.microsoft.com/office/drawing/2014/main" id="{19F67502-C16B-44D7-B7D2-3B24E6E9BBAE}"/>
              </a:ext>
            </a:extLst>
          </p:cNvPr>
          <p:cNvPicPr>
            <a:picLocks noChangeAspect="1"/>
          </p:cNvPicPr>
          <p:nvPr/>
        </p:nvPicPr>
        <p:blipFill>
          <a:blip r:embed="rId9"/>
          <a:stretch>
            <a:fillRect/>
          </a:stretch>
        </p:blipFill>
        <p:spPr>
          <a:xfrm>
            <a:off x="834630" y="1321209"/>
            <a:ext cx="283972" cy="288000"/>
          </a:xfrm>
          <a:prstGeom prst="rect">
            <a:avLst/>
          </a:prstGeom>
        </p:spPr>
      </p:pic>
      <p:pic>
        <p:nvPicPr>
          <p:cNvPr id="46" name="Picture 45">
            <a:extLst>
              <a:ext uri="{FF2B5EF4-FFF2-40B4-BE49-F238E27FC236}">
                <a16:creationId xmlns:a16="http://schemas.microsoft.com/office/drawing/2014/main" id="{BE1EF629-7A4D-4B36-BECE-19DE6AB12366}"/>
              </a:ext>
            </a:extLst>
          </p:cNvPr>
          <p:cNvPicPr>
            <a:picLocks noChangeAspect="1"/>
          </p:cNvPicPr>
          <p:nvPr/>
        </p:nvPicPr>
        <p:blipFill>
          <a:blip r:embed="rId9"/>
          <a:stretch>
            <a:fillRect/>
          </a:stretch>
        </p:blipFill>
        <p:spPr>
          <a:xfrm>
            <a:off x="859867" y="2142345"/>
            <a:ext cx="141986" cy="144000"/>
          </a:xfrm>
          <a:prstGeom prst="rect">
            <a:avLst/>
          </a:prstGeom>
        </p:spPr>
      </p:pic>
    </p:spTree>
    <p:extLst>
      <p:ext uri="{BB962C8B-B14F-4D97-AF65-F5344CB8AC3E}">
        <p14:creationId xmlns:p14="http://schemas.microsoft.com/office/powerpoint/2010/main" val="7932255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E9C8ECF-9A31-48D3-A96B-E7CA2E7F66F1}"/>
              </a:ext>
            </a:extLst>
          </p:cNvPr>
          <p:cNvSpPr/>
          <p:nvPr/>
        </p:nvSpPr>
        <p:spPr>
          <a:xfrm>
            <a:off x="730842" y="1445333"/>
            <a:ext cx="741461" cy="741461"/>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a:xfrm>
            <a:off x="1605423" y="1353969"/>
            <a:ext cx="3024795" cy="1127739"/>
          </a:xfrm>
        </p:spPr>
        <p:txBody>
          <a:bodyPr anchor="t">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pPr>
            <a:r>
              <a:rPr lang="en-AU" sz="3200" b="0" dirty="0"/>
              <a:t>Why monitoring is important</a:t>
            </a:r>
          </a:p>
        </p:txBody>
      </p:sp>
      <p:pic>
        <p:nvPicPr>
          <p:cNvPr id="7" name="Picture 6">
            <a:extLst>
              <a:ext uri="{FF2B5EF4-FFF2-40B4-BE49-F238E27FC236}">
                <a16:creationId xmlns:a16="http://schemas.microsoft.com/office/drawing/2014/main" id="{AF77DD3D-7298-4BAB-9BD6-B106290D93D3}"/>
              </a:ext>
            </a:extLst>
          </p:cNvPr>
          <p:cNvPicPr>
            <a:picLocks noChangeAspect="1"/>
          </p:cNvPicPr>
          <p:nvPr/>
        </p:nvPicPr>
        <p:blipFill>
          <a:blip r:embed="rId3"/>
          <a:stretch>
            <a:fillRect/>
          </a:stretch>
        </p:blipFill>
        <p:spPr>
          <a:xfrm>
            <a:off x="865795" y="1583863"/>
            <a:ext cx="457905" cy="464400"/>
          </a:xfrm>
          <a:prstGeom prst="rect">
            <a:avLst/>
          </a:prstGeom>
        </p:spPr>
      </p:pic>
    </p:spTree>
    <p:extLst>
      <p:ext uri="{BB962C8B-B14F-4D97-AF65-F5344CB8AC3E}">
        <p14:creationId xmlns:p14="http://schemas.microsoft.com/office/powerpoint/2010/main" val="36375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The aim of monitoring</a:t>
            </a:r>
          </a:p>
        </p:txBody>
      </p:sp>
      <p:sp>
        <p:nvSpPr>
          <p:cNvPr id="10" name="Content Placeholder 2">
            <a:extLst>
              <a:ext uri="{FF2B5EF4-FFF2-40B4-BE49-F238E27FC236}">
                <a16:creationId xmlns:a16="http://schemas.microsoft.com/office/drawing/2014/main" id="{806DB9D7-323C-4EA1-B725-09A0E47DECC2}"/>
              </a:ext>
            </a:extLst>
          </p:cNvPr>
          <p:cNvSpPr>
            <a:spLocks noGrp="1"/>
          </p:cNvSpPr>
          <p:nvPr>
            <p:ph idx="1"/>
          </p:nvPr>
        </p:nvSpPr>
        <p:spPr>
          <a:xfrm>
            <a:off x="628862" y="1096971"/>
            <a:ext cx="6909622" cy="3404008"/>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400"/>
              </a:spcAft>
              <a:buNone/>
              <a:tabLst>
                <a:tab pos="218599" algn="l"/>
                <a:tab pos="488633" algn="l"/>
              </a:tabLst>
            </a:pPr>
            <a:r>
              <a:rPr lang="en-AU" sz="2000" dirty="0"/>
              <a:t>Detect and deal with flystrike as soon as possible to prevent:</a:t>
            </a:r>
          </a:p>
          <a:p>
            <a:pPr marL="333375" indent="-333375">
              <a:lnSpc>
                <a:spcPct val="100000"/>
              </a:lnSpc>
              <a:spcBef>
                <a:spcPts val="0"/>
              </a:spcBef>
              <a:spcAft>
                <a:spcPts val="2400"/>
              </a:spcAft>
              <a:tabLst>
                <a:tab pos="218599" algn="l"/>
                <a:tab pos="488633" algn="l"/>
              </a:tabLst>
            </a:pPr>
            <a:r>
              <a:rPr lang="en-AU" sz="2000" dirty="0"/>
              <a:t>Further suffering in </a:t>
            </a:r>
            <a:r>
              <a:rPr lang="en-AU" sz="2000" dirty="0" err="1"/>
              <a:t>flystruck</a:t>
            </a:r>
            <a:r>
              <a:rPr lang="en-AU" sz="2000" dirty="0"/>
              <a:t> animals</a:t>
            </a:r>
          </a:p>
          <a:p>
            <a:pPr marL="333375" indent="-333375">
              <a:lnSpc>
                <a:spcPct val="100000"/>
              </a:lnSpc>
              <a:spcBef>
                <a:spcPts val="0"/>
              </a:spcBef>
              <a:spcAft>
                <a:spcPts val="2400"/>
              </a:spcAft>
              <a:tabLst>
                <a:tab pos="218599" algn="l"/>
                <a:tab pos="488633" algn="l"/>
              </a:tabLst>
            </a:pPr>
            <a:r>
              <a:rPr lang="en-AU" sz="2000" dirty="0"/>
              <a:t>Increased flystrike across the flock</a:t>
            </a:r>
          </a:p>
          <a:p>
            <a:pPr marL="333375" indent="-333375">
              <a:lnSpc>
                <a:spcPct val="100000"/>
              </a:lnSpc>
              <a:spcBef>
                <a:spcPts val="0"/>
              </a:spcBef>
              <a:spcAft>
                <a:spcPts val="600"/>
              </a:spcAft>
              <a:tabLst>
                <a:tab pos="218599" algn="l"/>
                <a:tab pos="488633" algn="l"/>
              </a:tabLst>
            </a:pPr>
            <a:r>
              <a:rPr lang="en-AU" sz="2000" dirty="0"/>
              <a:t>Negative impacts on:</a:t>
            </a:r>
          </a:p>
          <a:p>
            <a:pPr marL="685891" lvl="1" indent="-342900">
              <a:lnSpc>
                <a:spcPct val="100000"/>
              </a:lnSpc>
              <a:spcBef>
                <a:spcPts val="0"/>
              </a:spcBef>
              <a:spcAft>
                <a:spcPts val="600"/>
              </a:spcAft>
              <a:buFont typeface="Calibri" panose="020F0502020204030204" pitchFamily="34" charset="0"/>
              <a:buChar char="–"/>
              <a:tabLst>
                <a:tab pos="218599" algn="l"/>
                <a:tab pos="488633" algn="l"/>
              </a:tabLst>
            </a:pPr>
            <a:r>
              <a:rPr lang="en-AU" sz="2000" dirty="0"/>
              <a:t>wool production</a:t>
            </a:r>
          </a:p>
          <a:p>
            <a:pPr marL="685891" lvl="1" indent="-342900">
              <a:lnSpc>
                <a:spcPct val="100000"/>
              </a:lnSpc>
              <a:spcBef>
                <a:spcPts val="0"/>
              </a:spcBef>
              <a:spcAft>
                <a:spcPts val="600"/>
              </a:spcAft>
              <a:buFont typeface="Calibri" panose="020F0502020204030204" pitchFamily="34" charset="0"/>
              <a:buChar char="–"/>
              <a:tabLst>
                <a:tab pos="218599" algn="l"/>
                <a:tab pos="488633" algn="l"/>
              </a:tabLst>
            </a:pPr>
            <a:r>
              <a:rPr lang="en-AU" sz="2000" dirty="0"/>
              <a:t>condition and fertility</a:t>
            </a:r>
          </a:p>
          <a:p>
            <a:pPr marL="685891" lvl="1" indent="-342900">
              <a:lnSpc>
                <a:spcPct val="100000"/>
              </a:lnSpc>
              <a:spcBef>
                <a:spcPts val="0"/>
              </a:spcBef>
              <a:spcAft>
                <a:spcPts val="2400"/>
              </a:spcAft>
              <a:buFont typeface="Calibri" panose="020F0502020204030204" pitchFamily="34" charset="0"/>
              <a:buChar char="–"/>
              <a:tabLst>
                <a:tab pos="218599" algn="l"/>
                <a:tab pos="488633" algn="l"/>
              </a:tabLst>
            </a:pPr>
            <a:r>
              <a:rPr lang="en-AU" sz="2000" dirty="0"/>
              <a:t>growth and survival</a:t>
            </a:r>
          </a:p>
        </p:txBody>
      </p:sp>
    </p:spTree>
    <p:extLst>
      <p:ext uri="{BB962C8B-B14F-4D97-AF65-F5344CB8AC3E}">
        <p14:creationId xmlns:p14="http://schemas.microsoft.com/office/powerpoint/2010/main" val="38622465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DDB5A0C-22A6-4796-9D64-BBB5491E600D}"/>
              </a:ext>
            </a:extLst>
          </p:cNvPr>
          <p:cNvGrpSpPr/>
          <p:nvPr/>
        </p:nvGrpSpPr>
        <p:grpSpPr>
          <a:xfrm>
            <a:off x="713231" y="1444871"/>
            <a:ext cx="756000" cy="756000"/>
            <a:chOff x="1005034" y="2900278"/>
            <a:chExt cx="609600" cy="609600"/>
          </a:xfrm>
        </p:grpSpPr>
        <p:sp>
          <p:nvSpPr>
            <p:cNvPr id="21" name="Oval 20">
              <a:extLst>
                <a:ext uri="{FF2B5EF4-FFF2-40B4-BE49-F238E27FC236}">
                  <a16:creationId xmlns:a16="http://schemas.microsoft.com/office/drawing/2014/main" id="{7349B180-10F3-4E18-9214-DE769FAB76E0}"/>
                </a:ext>
              </a:extLst>
            </p:cNvPr>
            <p:cNvSpPr/>
            <p:nvPr/>
          </p:nvSpPr>
          <p:spPr>
            <a:xfrm>
              <a:off x="1005034" y="2900278"/>
              <a:ext cx="609600" cy="609600"/>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23" name="Graphic 22" descr="Magnifying glass with solid fill">
              <a:extLst>
                <a:ext uri="{FF2B5EF4-FFF2-40B4-BE49-F238E27FC236}">
                  <a16:creationId xmlns:a16="http://schemas.microsoft.com/office/drawing/2014/main" id="{F71E9F4B-693C-4F5C-90BA-9709073E2FA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6357" y="2966809"/>
              <a:ext cx="464237" cy="464237"/>
            </a:xfrm>
            <a:prstGeom prst="rect">
              <a:avLst/>
            </a:prstGeom>
          </p:spPr>
        </p:pic>
      </p:gr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a:xfrm>
            <a:off x="1589255" y="1360518"/>
            <a:ext cx="3119056" cy="1129255"/>
          </a:xfrm>
        </p:spPr>
        <p:txBody>
          <a:bodyPr anchor="t">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pPr>
            <a:r>
              <a:rPr lang="en-AU" sz="3200" b="0" dirty="0"/>
              <a:t>How to monitor for flystrike</a:t>
            </a:r>
          </a:p>
        </p:txBody>
      </p:sp>
      <p:pic>
        <p:nvPicPr>
          <p:cNvPr id="8" name="Picture 7">
            <a:extLst>
              <a:ext uri="{FF2B5EF4-FFF2-40B4-BE49-F238E27FC236}">
                <a16:creationId xmlns:a16="http://schemas.microsoft.com/office/drawing/2014/main" id="{D9269634-4605-4193-9984-3BFD5F3EE98E}"/>
              </a:ext>
            </a:extLst>
          </p:cNvPr>
          <p:cNvPicPr>
            <a:picLocks noChangeAspect="1"/>
          </p:cNvPicPr>
          <p:nvPr/>
        </p:nvPicPr>
        <p:blipFill>
          <a:blip r:embed="rId5"/>
          <a:stretch>
            <a:fillRect/>
          </a:stretch>
        </p:blipFill>
        <p:spPr>
          <a:xfrm>
            <a:off x="913748" y="1663343"/>
            <a:ext cx="177483" cy="180000"/>
          </a:xfrm>
          <a:prstGeom prst="rect">
            <a:avLst/>
          </a:prstGeom>
        </p:spPr>
      </p:pic>
    </p:spTree>
    <p:extLst>
      <p:ext uri="{BB962C8B-B14F-4D97-AF65-F5344CB8AC3E}">
        <p14:creationId xmlns:p14="http://schemas.microsoft.com/office/powerpoint/2010/main" val="10236045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Monitor conditions required for flystrike</a:t>
            </a:r>
          </a:p>
        </p:txBody>
      </p:sp>
      <p:sp>
        <p:nvSpPr>
          <p:cNvPr id="19" name="Content Placeholder 2">
            <a:extLst>
              <a:ext uri="{FF2B5EF4-FFF2-40B4-BE49-F238E27FC236}">
                <a16:creationId xmlns:a16="http://schemas.microsoft.com/office/drawing/2014/main" id="{C101A276-1C0D-43E1-88BA-37ECED5ADFBA}"/>
              </a:ext>
            </a:extLst>
          </p:cNvPr>
          <p:cNvSpPr txBox="1">
            <a:spLocks/>
          </p:cNvSpPr>
          <p:nvPr/>
        </p:nvSpPr>
        <p:spPr>
          <a:xfrm>
            <a:off x="1526010" y="1228972"/>
            <a:ext cx="2622840" cy="709235"/>
          </a:xfrm>
          <a:prstGeom prst="rect">
            <a:avLst/>
          </a:prstGeom>
        </p:spPr>
        <p:txBody>
          <a:bodyPr vert="horz" lIns="91440" tIns="45720" rIns="91440" bIns="45720" rtlCol="0">
            <a:noAutofit/>
          </a:bodyPr>
          <a:lstStyle>
            <a:defPPr>
              <a:defRPr lang="en-US"/>
            </a:defPPr>
            <a:lvl1pPr marL="0" indent="-228600" algn="l" defTabSz="685983" rtl="0" eaLnBrk="1" latinLnBrk="0" hangingPunct="1">
              <a:lnSpc>
                <a:spcPct val="90000"/>
              </a:lnSpc>
              <a:spcBef>
                <a:spcPts val="1000"/>
              </a:spcBef>
              <a:buFont typeface="Arial" panose="020B0604020202020204" pitchFamily="34" charset="0"/>
              <a:buChar char="•"/>
              <a:defRPr sz="1350" kern="1200">
                <a:solidFill>
                  <a:schemeClr val="tx1"/>
                </a:solidFill>
                <a:latin typeface="+mn-lt"/>
                <a:ea typeface="+mn-ea"/>
                <a:cs typeface="+mn-cs"/>
              </a:defRPr>
            </a:lvl1pPr>
            <a:lvl2pPr marL="342991"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2pPr>
            <a:lvl3pPr marL="685983"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3pPr>
            <a:lvl4pPr marL="1028974"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4pPr>
            <a:lvl5pPr marL="1371966"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5pPr>
            <a:lvl6pPr marL="1714957"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6pPr>
            <a:lvl7pPr marL="2057949"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7pPr>
            <a:lvl8pPr marL="2400940"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8pPr>
            <a:lvl9pPr marL="2743932"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9pPr>
          </a:lstStyle>
          <a:p>
            <a:pPr indent="0">
              <a:lnSpc>
                <a:spcPct val="100000"/>
              </a:lnSpc>
              <a:spcBef>
                <a:spcPts val="0"/>
              </a:spcBef>
              <a:spcAft>
                <a:spcPts val="3600"/>
              </a:spcAft>
              <a:buFont typeface="Arial" panose="020B0604020202020204" pitchFamily="34" charset="0"/>
              <a:buNone/>
              <a:tabLst>
                <a:tab pos="218599" algn="l"/>
                <a:tab pos="488633" algn="l"/>
              </a:tabLst>
            </a:pPr>
            <a:r>
              <a:rPr lang="en-AU" sz="1800" dirty="0"/>
              <a:t>              MONITOR STRIKE             </a:t>
            </a:r>
            <a:br>
              <a:rPr lang="en-AU" sz="1800" dirty="0"/>
            </a:br>
            <a:r>
              <a:rPr lang="en-AU" sz="1800" dirty="0"/>
              <a:t>                          IN SHEEP   </a:t>
            </a:r>
          </a:p>
        </p:txBody>
      </p:sp>
      <p:grpSp>
        <p:nvGrpSpPr>
          <p:cNvPr id="3" name="Group 2">
            <a:extLst>
              <a:ext uri="{FF2B5EF4-FFF2-40B4-BE49-F238E27FC236}">
                <a16:creationId xmlns:a16="http://schemas.microsoft.com/office/drawing/2014/main" id="{FF84FAAD-D973-4778-9BF1-20E63BACD4E1}"/>
              </a:ext>
            </a:extLst>
          </p:cNvPr>
          <p:cNvGrpSpPr/>
          <p:nvPr/>
        </p:nvGrpSpPr>
        <p:grpSpPr>
          <a:xfrm>
            <a:off x="2912280" y="883500"/>
            <a:ext cx="2166932" cy="2797076"/>
            <a:chOff x="2912280" y="883500"/>
            <a:chExt cx="2166932" cy="2797076"/>
          </a:xfrm>
        </p:grpSpPr>
        <p:sp>
          <p:nvSpPr>
            <p:cNvPr id="23" name="Фигура">
              <a:extLst>
                <a:ext uri="{FF2B5EF4-FFF2-40B4-BE49-F238E27FC236}">
                  <a16:creationId xmlns:a16="http://schemas.microsoft.com/office/drawing/2014/main" id="{E0CAA2B6-0C16-47FF-A5AE-40E5EBA45AB2}"/>
                </a:ext>
              </a:extLst>
            </p:cNvPr>
            <p:cNvSpPr>
              <a:spLocks/>
            </p:cNvSpPr>
            <p:nvPr/>
          </p:nvSpPr>
          <p:spPr bwMode="auto">
            <a:xfrm>
              <a:off x="2912280" y="883500"/>
              <a:ext cx="2166932" cy="2797076"/>
            </a:xfrm>
            <a:custGeom>
              <a:avLst/>
              <a:gdLst>
                <a:gd name="T0" fmla="*/ 3301058 w 21573"/>
                <a:gd name="T1" fmla="*/ 4260722 h 21596"/>
                <a:gd name="T2" fmla="*/ 3301058 w 21573"/>
                <a:gd name="T3" fmla="*/ 4260722 h 21596"/>
                <a:gd name="T4" fmla="*/ 3301058 w 21573"/>
                <a:gd name="T5" fmla="*/ 4260722 h 21596"/>
                <a:gd name="T6" fmla="*/ 3301058 w 21573"/>
                <a:gd name="T7" fmla="*/ 4260722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3" h="21596" extrusionOk="0">
                  <a:moveTo>
                    <a:pt x="16988" y="161"/>
                  </a:moveTo>
                  <a:cubicBezTo>
                    <a:pt x="17069" y="251"/>
                    <a:pt x="17141" y="345"/>
                    <a:pt x="17202" y="444"/>
                  </a:cubicBezTo>
                  <a:cubicBezTo>
                    <a:pt x="17267" y="549"/>
                    <a:pt x="17320" y="658"/>
                    <a:pt x="17374" y="766"/>
                  </a:cubicBezTo>
                  <a:cubicBezTo>
                    <a:pt x="17491" y="1004"/>
                    <a:pt x="17609" y="1242"/>
                    <a:pt x="17727" y="1480"/>
                  </a:cubicBezTo>
                  <a:cubicBezTo>
                    <a:pt x="17950" y="1923"/>
                    <a:pt x="18175" y="2366"/>
                    <a:pt x="18393" y="2810"/>
                  </a:cubicBezTo>
                  <a:cubicBezTo>
                    <a:pt x="18832" y="3701"/>
                    <a:pt x="19244" y="4598"/>
                    <a:pt x="19627" y="5502"/>
                  </a:cubicBezTo>
                  <a:cubicBezTo>
                    <a:pt x="20487" y="7531"/>
                    <a:pt x="21207" y="9607"/>
                    <a:pt x="21466" y="11747"/>
                  </a:cubicBezTo>
                  <a:cubicBezTo>
                    <a:pt x="21573" y="12629"/>
                    <a:pt x="21600" y="13517"/>
                    <a:pt x="21547" y="14403"/>
                  </a:cubicBezTo>
                  <a:cubicBezTo>
                    <a:pt x="21135" y="13190"/>
                    <a:pt x="19991" y="12208"/>
                    <a:pt x="18480" y="11768"/>
                  </a:cubicBezTo>
                  <a:cubicBezTo>
                    <a:pt x="15508" y="10900"/>
                    <a:pt x="12440" y="12228"/>
                    <a:pt x="9862" y="13780"/>
                  </a:cubicBezTo>
                  <a:cubicBezTo>
                    <a:pt x="8949" y="14330"/>
                    <a:pt x="8061" y="14902"/>
                    <a:pt x="7209" y="15505"/>
                  </a:cubicBezTo>
                  <a:cubicBezTo>
                    <a:pt x="6338" y="16122"/>
                    <a:pt x="5507" y="16771"/>
                    <a:pt x="4695" y="17433"/>
                  </a:cubicBezTo>
                  <a:cubicBezTo>
                    <a:pt x="3057" y="18767"/>
                    <a:pt x="1490" y="20156"/>
                    <a:pt x="0" y="21596"/>
                  </a:cubicBezTo>
                  <a:lnTo>
                    <a:pt x="16000" y="234"/>
                  </a:lnTo>
                  <a:cubicBezTo>
                    <a:pt x="16115" y="85"/>
                    <a:pt x="16324" y="-4"/>
                    <a:pt x="16548" y="1"/>
                  </a:cubicBezTo>
                  <a:cubicBezTo>
                    <a:pt x="16717" y="4"/>
                    <a:pt x="16876" y="62"/>
                    <a:pt x="16988" y="161"/>
                  </a:cubicBezTo>
                  <a:close/>
                </a:path>
              </a:pathLst>
            </a:custGeom>
            <a:solidFill>
              <a:srgbClr val="FEBE10"/>
            </a:solidFill>
            <a:ln>
              <a:noFill/>
            </a:ln>
          </p:spPr>
          <p:txBody>
            <a:bodyPr lIns="38090" tIns="38090" rIns="38090" bIns="3809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2699" dirty="0">
                <a:latin typeface="Lato Light" panose="020F0502020204030203" pitchFamily="34" charset="0"/>
              </a:endParaRPr>
            </a:p>
          </p:txBody>
        </p:sp>
        <p:pic>
          <p:nvPicPr>
            <p:cNvPr id="30" name="Graphic 29" descr="Sheep with solid fill">
              <a:extLst>
                <a:ext uri="{FF2B5EF4-FFF2-40B4-BE49-F238E27FC236}">
                  <a16:creationId xmlns:a16="http://schemas.microsoft.com/office/drawing/2014/main" id="{E03AA58B-6B22-408F-95FB-48C67AE0B2B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211837" y="1508003"/>
              <a:ext cx="569307" cy="569307"/>
            </a:xfrm>
            <a:prstGeom prst="rect">
              <a:avLst/>
            </a:prstGeom>
          </p:spPr>
        </p:pic>
      </p:grpSp>
      <p:grpSp>
        <p:nvGrpSpPr>
          <p:cNvPr id="4" name="Group 3">
            <a:extLst>
              <a:ext uri="{FF2B5EF4-FFF2-40B4-BE49-F238E27FC236}">
                <a16:creationId xmlns:a16="http://schemas.microsoft.com/office/drawing/2014/main" id="{35837470-5122-4D9E-89B5-BAF2A55BDF5F}"/>
              </a:ext>
            </a:extLst>
          </p:cNvPr>
          <p:cNvGrpSpPr/>
          <p:nvPr/>
        </p:nvGrpSpPr>
        <p:grpSpPr>
          <a:xfrm>
            <a:off x="4444986" y="1084651"/>
            <a:ext cx="1882271" cy="2804646"/>
            <a:chOff x="4444986" y="1084651"/>
            <a:chExt cx="1882271" cy="2804646"/>
          </a:xfrm>
        </p:grpSpPr>
        <p:sp>
          <p:nvSpPr>
            <p:cNvPr id="29" name="Фигура">
              <a:extLst>
                <a:ext uri="{FF2B5EF4-FFF2-40B4-BE49-F238E27FC236}">
                  <a16:creationId xmlns:a16="http://schemas.microsoft.com/office/drawing/2014/main" id="{A9F31580-E329-4BF7-8F5A-DA3372213523}"/>
                </a:ext>
              </a:extLst>
            </p:cNvPr>
            <p:cNvSpPr/>
            <p:nvPr/>
          </p:nvSpPr>
          <p:spPr bwMode="auto">
            <a:xfrm>
              <a:off x="4444986" y="1084651"/>
              <a:ext cx="1882271" cy="2804646"/>
            </a:xfrm>
            <a:custGeom>
              <a:avLst/>
              <a:gdLst/>
              <a:ahLst/>
              <a:cxnLst>
                <a:cxn ang="0">
                  <a:pos x="wd2" y="hd2"/>
                </a:cxn>
                <a:cxn ang="5400000">
                  <a:pos x="wd2" y="hd2"/>
                </a:cxn>
                <a:cxn ang="10800000">
                  <a:pos x="wd2" y="hd2"/>
                </a:cxn>
                <a:cxn ang="16200000">
                  <a:pos x="wd2" y="hd2"/>
                </a:cxn>
              </a:cxnLst>
              <a:rect l="0" t="0" r="r" b="b"/>
              <a:pathLst>
                <a:path w="21558" h="21567" extrusionOk="0">
                  <a:moveTo>
                    <a:pt x="3512" y="0"/>
                  </a:moveTo>
                  <a:cubicBezTo>
                    <a:pt x="4175" y="1156"/>
                    <a:pt x="4788" y="2315"/>
                    <a:pt x="5355" y="3476"/>
                  </a:cubicBezTo>
                  <a:cubicBezTo>
                    <a:pt x="5923" y="4639"/>
                    <a:pt x="6444" y="5805"/>
                    <a:pt x="6856" y="6984"/>
                  </a:cubicBezTo>
                  <a:cubicBezTo>
                    <a:pt x="7297" y="8245"/>
                    <a:pt x="7619" y="9556"/>
                    <a:pt x="7767" y="10855"/>
                  </a:cubicBezTo>
                  <a:cubicBezTo>
                    <a:pt x="7914" y="12154"/>
                    <a:pt x="7886" y="13460"/>
                    <a:pt x="7238" y="14730"/>
                  </a:cubicBezTo>
                  <a:cubicBezTo>
                    <a:pt x="6912" y="15368"/>
                    <a:pt x="6429" y="15966"/>
                    <a:pt x="5737" y="16449"/>
                  </a:cubicBezTo>
                  <a:cubicBezTo>
                    <a:pt x="4261" y="17477"/>
                    <a:pt x="2052" y="17874"/>
                    <a:pt x="0" y="17469"/>
                  </a:cubicBezTo>
                  <a:cubicBezTo>
                    <a:pt x="736" y="17795"/>
                    <a:pt x="1499" y="18092"/>
                    <a:pt x="2286" y="18360"/>
                  </a:cubicBezTo>
                  <a:cubicBezTo>
                    <a:pt x="3025" y="18611"/>
                    <a:pt x="3785" y="18836"/>
                    <a:pt x="4555" y="19043"/>
                  </a:cubicBezTo>
                  <a:cubicBezTo>
                    <a:pt x="7143" y="19737"/>
                    <a:pt x="9835" y="20226"/>
                    <a:pt x="12548" y="20628"/>
                  </a:cubicBezTo>
                  <a:cubicBezTo>
                    <a:pt x="15191" y="21019"/>
                    <a:pt x="17864" y="21329"/>
                    <a:pt x="20558" y="21557"/>
                  </a:cubicBezTo>
                  <a:cubicBezTo>
                    <a:pt x="20900" y="21600"/>
                    <a:pt x="21247" y="21498"/>
                    <a:pt x="21431" y="21299"/>
                  </a:cubicBezTo>
                  <a:cubicBezTo>
                    <a:pt x="21587" y="21132"/>
                    <a:pt x="21600" y="20921"/>
                    <a:pt x="21465" y="20746"/>
                  </a:cubicBezTo>
                  <a:lnTo>
                    <a:pt x="3512" y="0"/>
                  </a:lnTo>
                  <a:close/>
                </a:path>
              </a:pathLst>
            </a:custGeom>
            <a:solidFill>
              <a:schemeClr val="tx1"/>
            </a:solidFill>
            <a:ln w="12700" cap="flat">
              <a:noFill/>
              <a:miter lim="400000"/>
            </a:ln>
            <a:effectLst/>
          </p:spPr>
          <p:txBody>
            <a:bodyPr lIns="38090" tIns="38090" rIns="38090" bIns="3809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defRPr sz="3200">
                  <a:solidFill>
                    <a:srgbClr val="000000"/>
                  </a:solidFill>
                  <a:latin typeface="Helvetica Light"/>
                  <a:ea typeface="Helvetica Light"/>
                  <a:cs typeface="Helvetica Light"/>
                  <a:sym typeface="Helvetica Light"/>
                </a:defRPr>
              </a:pPr>
              <a:endParaRPr sz="2399"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pic>
          <p:nvPicPr>
            <p:cNvPr id="31" name="Picture 30">
              <a:extLst>
                <a:ext uri="{FF2B5EF4-FFF2-40B4-BE49-F238E27FC236}">
                  <a16:creationId xmlns:a16="http://schemas.microsoft.com/office/drawing/2014/main" id="{7F476E0D-2EA9-4BF2-80D2-FC08683840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07854" y="3078342"/>
              <a:ext cx="376335" cy="381673"/>
            </a:xfrm>
            <a:prstGeom prst="rect">
              <a:avLst/>
            </a:prstGeom>
          </p:spPr>
        </p:pic>
      </p:grpSp>
      <p:grpSp>
        <p:nvGrpSpPr>
          <p:cNvPr id="5" name="Group 4">
            <a:extLst>
              <a:ext uri="{FF2B5EF4-FFF2-40B4-BE49-F238E27FC236}">
                <a16:creationId xmlns:a16="http://schemas.microsoft.com/office/drawing/2014/main" id="{2E31F2B4-2306-4F01-8A3A-809469DA108F}"/>
              </a:ext>
            </a:extLst>
          </p:cNvPr>
          <p:cNvGrpSpPr/>
          <p:nvPr/>
        </p:nvGrpSpPr>
        <p:grpSpPr>
          <a:xfrm>
            <a:off x="2861836" y="2508339"/>
            <a:ext cx="3197046" cy="1400239"/>
            <a:chOff x="2861836" y="2508339"/>
            <a:chExt cx="3197046" cy="1400239"/>
          </a:xfrm>
        </p:grpSpPr>
        <p:sp>
          <p:nvSpPr>
            <p:cNvPr id="21" name="Фигура">
              <a:extLst>
                <a:ext uri="{FF2B5EF4-FFF2-40B4-BE49-F238E27FC236}">
                  <a16:creationId xmlns:a16="http://schemas.microsoft.com/office/drawing/2014/main" id="{3707FA69-1275-4450-92E0-10077CE291CF}"/>
                </a:ext>
              </a:extLst>
            </p:cNvPr>
            <p:cNvSpPr/>
            <p:nvPr/>
          </p:nvSpPr>
          <p:spPr bwMode="auto">
            <a:xfrm>
              <a:off x="2861836" y="2508339"/>
              <a:ext cx="3197046" cy="1400239"/>
            </a:xfrm>
            <a:custGeom>
              <a:avLst/>
              <a:gdLst/>
              <a:ahLst/>
              <a:cxnLst>
                <a:cxn ang="0">
                  <a:pos x="wd2" y="hd2"/>
                </a:cxn>
                <a:cxn ang="5400000">
                  <a:pos x="wd2" y="hd2"/>
                </a:cxn>
                <a:cxn ang="10800000">
                  <a:pos x="wd2" y="hd2"/>
                </a:cxn>
                <a:cxn ang="16200000">
                  <a:pos x="wd2" y="hd2"/>
                </a:cxn>
              </a:cxnLst>
              <a:rect l="0" t="0" r="r" b="b"/>
              <a:pathLst>
                <a:path w="21575" h="21600" extrusionOk="0">
                  <a:moveTo>
                    <a:pt x="9295" y="0"/>
                  </a:moveTo>
                  <a:cubicBezTo>
                    <a:pt x="8433" y="1842"/>
                    <a:pt x="8085" y="4539"/>
                    <a:pt x="8321" y="7079"/>
                  </a:cubicBezTo>
                  <a:cubicBezTo>
                    <a:pt x="8604" y="10122"/>
                    <a:pt x="9656" y="12421"/>
                    <a:pt x="10863" y="14178"/>
                  </a:cubicBezTo>
                  <a:cubicBezTo>
                    <a:pt x="11665" y="15344"/>
                    <a:pt x="12514" y="16273"/>
                    <a:pt x="13379" y="17055"/>
                  </a:cubicBezTo>
                  <a:cubicBezTo>
                    <a:pt x="14701" y="18250"/>
                    <a:pt x="16077" y="19120"/>
                    <a:pt x="17471" y="19853"/>
                  </a:cubicBezTo>
                  <a:cubicBezTo>
                    <a:pt x="18819" y="20562"/>
                    <a:pt x="20187" y="21146"/>
                    <a:pt x="21575" y="21600"/>
                  </a:cubicBezTo>
                  <a:lnTo>
                    <a:pt x="372" y="21590"/>
                  </a:lnTo>
                  <a:cubicBezTo>
                    <a:pt x="215" y="21557"/>
                    <a:pt x="80" y="21320"/>
                    <a:pt x="25" y="20981"/>
                  </a:cubicBezTo>
                  <a:cubicBezTo>
                    <a:pt x="-25" y="20669"/>
                    <a:pt x="1" y="20319"/>
                    <a:pt x="94" y="20064"/>
                  </a:cubicBezTo>
                  <a:cubicBezTo>
                    <a:pt x="851" y="17813"/>
                    <a:pt x="1636" y="15613"/>
                    <a:pt x="2448" y="13466"/>
                  </a:cubicBezTo>
                  <a:cubicBezTo>
                    <a:pt x="3470" y="10769"/>
                    <a:pt x="4534" y="8159"/>
                    <a:pt x="5694" y="5782"/>
                  </a:cubicBezTo>
                  <a:cubicBezTo>
                    <a:pt x="6253" y="4638"/>
                    <a:pt x="6833" y="3549"/>
                    <a:pt x="7446" y="2560"/>
                  </a:cubicBezTo>
                  <a:cubicBezTo>
                    <a:pt x="8035" y="1611"/>
                    <a:pt x="8652" y="755"/>
                    <a:pt x="9295" y="0"/>
                  </a:cubicBezTo>
                  <a:close/>
                </a:path>
              </a:pathLst>
            </a:custGeom>
            <a:solidFill>
              <a:srgbClr val="7CC7BA"/>
            </a:solidFill>
            <a:ln w="12700" cap="flat">
              <a:noFill/>
              <a:miter lim="400000"/>
            </a:ln>
            <a:effectLst/>
          </p:spPr>
          <p:txBody>
            <a:bodyPr lIns="38090" tIns="38090" rIns="38090" bIns="3809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defRPr sz="3200">
                  <a:solidFill>
                    <a:srgbClr val="000000"/>
                  </a:solidFill>
                  <a:latin typeface="Helvetica Light"/>
                  <a:ea typeface="Helvetica Light"/>
                  <a:cs typeface="Helvetica Light"/>
                  <a:sym typeface="Helvetica Light"/>
                </a:defRPr>
              </a:pPr>
              <a:endParaRPr sz="2399"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grpSp>
          <p:nvGrpSpPr>
            <p:cNvPr id="32" name="Group 31">
              <a:extLst>
                <a:ext uri="{FF2B5EF4-FFF2-40B4-BE49-F238E27FC236}">
                  <a16:creationId xmlns:a16="http://schemas.microsoft.com/office/drawing/2014/main" id="{C1CB75D2-3907-4B32-8510-20A1914D06F5}"/>
                </a:ext>
              </a:extLst>
            </p:cNvPr>
            <p:cNvGrpSpPr/>
            <p:nvPr/>
          </p:nvGrpSpPr>
          <p:grpSpPr>
            <a:xfrm>
              <a:off x="3465317" y="3157825"/>
              <a:ext cx="600633" cy="627450"/>
              <a:chOff x="9579429" y="932886"/>
              <a:chExt cx="1219078" cy="1273509"/>
            </a:xfrm>
          </p:grpSpPr>
          <p:pic>
            <p:nvPicPr>
              <p:cNvPr id="33" name="Graphic 32" descr="Rain with solid fill">
                <a:extLst>
                  <a:ext uri="{FF2B5EF4-FFF2-40B4-BE49-F238E27FC236}">
                    <a16:creationId xmlns:a16="http://schemas.microsoft.com/office/drawing/2014/main" id="{342E1E0F-8C95-460A-A955-93465CB60EC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579429" y="1150349"/>
                <a:ext cx="1056046" cy="1056046"/>
              </a:xfrm>
              <a:prstGeom prst="rect">
                <a:avLst/>
              </a:prstGeom>
            </p:spPr>
          </p:pic>
          <p:pic>
            <p:nvPicPr>
              <p:cNvPr id="34" name="Graphic 33" descr="Sun with solid fill">
                <a:extLst>
                  <a:ext uri="{FF2B5EF4-FFF2-40B4-BE49-F238E27FC236}">
                    <a16:creationId xmlns:a16="http://schemas.microsoft.com/office/drawing/2014/main" id="{31C41E70-E869-46B5-A82E-44C638588D54}"/>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l="13346" b="17669"/>
              <a:stretch/>
            </p:blipFill>
            <p:spPr>
              <a:xfrm>
                <a:off x="10006149" y="932886"/>
                <a:ext cx="792358" cy="752836"/>
              </a:xfrm>
              <a:prstGeom prst="rect">
                <a:avLst/>
              </a:prstGeom>
            </p:spPr>
          </p:pic>
        </p:grpSp>
      </p:grpSp>
      <p:sp>
        <p:nvSpPr>
          <p:cNvPr id="35" name="Content Placeholder 2">
            <a:extLst>
              <a:ext uri="{FF2B5EF4-FFF2-40B4-BE49-F238E27FC236}">
                <a16:creationId xmlns:a16="http://schemas.microsoft.com/office/drawing/2014/main" id="{6DB49FA5-7058-4AE0-AE69-F18F38493CFA}"/>
              </a:ext>
            </a:extLst>
          </p:cNvPr>
          <p:cNvSpPr txBox="1">
            <a:spLocks/>
          </p:cNvSpPr>
          <p:nvPr/>
        </p:nvSpPr>
        <p:spPr>
          <a:xfrm>
            <a:off x="5874646" y="2508339"/>
            <a:ext cx="1985317" cy="685862"/>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3600"/>
              </a:spcAft>
              <a:buNone/>
              <a:tabLst>
                <a:tab pos="218599" algn="l"/>
                <a:tab pos="488633" algn="l"/>
              </a:tabLst>
            </a:pPr>
            <a:r>
              <a:rPr lang="en-AU" sz="1800" dirty="0"/>
              <a:t>MONITOR FLY</a:t>
            </a:r>
            <a:br>
              <a:rPr lang="en-AU" sz="1800" dirty="0"/>
            </a:br>
            <a:r>
              <a:rPr lang="en-AU" sz="1800" dirty="0"/>
              <a:t>  POPULATIONS</a:t>
            </a:r>
          </a:p>
        </p:txBody>
      </p:sp>
      <p:sp>
        <p:nvSpPr>
          <p:cNvPr id="36" name="Content Placeholder 2">
            <a:extLst>
              <a:ext uri="{FF2B5EF4-FFF2-40B4-BE49-F238E27FC236}">
                <a16:creationId xmlns:a16="http://schemas.microsoft.com/office/drawing/2014/main" id="{CEA0F92D-7B03-4421-AB7F-2316E530F7A8}"/>
              </a:ext>
            </a:extLst>
          </p:cNvPr>
          <p:cNvSpPr txBox="1">
            <a:spLocks/>
          </p:cNvSpPr>
          <p:nvPr/>
        </p:nvSpPr>
        <p:spPr>
          <a:xfrm>
            <a:off x="2948399" y="3955068"/>
            <a:ext cx="4097602" cy="503864"/>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3600"/>
              </a:spcAft>
              <a:buFont typeface="Arial" panose="020B0604020202020204" pitchFamily="34" charset="0"/>
              <a:buNone/>
              <a:tabLst>
                <a:tab pos="218599" algn="l"/>
                <a:tab pos="488633" algn="l"/>
              </a:tabLst>
            </a:pPr>
            <a:r>
              <a:rPr lang="en-AU" sz="1800" dirty="0"/>
              <a:t>MONITOR WEATHER CONDITIONS</a:t>
            </a:r>
          </a:p>
        </p:txBody>
      </p:sp>
    </p:spTree>
    <p:extLst>
      <p:ext uri="{BB962C8B-B14F-4D97-AF65-F5344CB8AC3E}">
        <p14:creationId xmlns:p14="http://schemas.microsoft.com/office/powerpoint/2010/main" val="2012876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9300803A-B468-44AC-B885-01B7F191B19E}"/>
              </a:ext>
            </a:extLst>
          </p:cNvPr>
          <p:cNvSpPr/>
          <p:nvPr/>
        </p:nvSpPr>
        <p:spPr>
          <a:xfrm>
            <a:off x="4217653" y="2321429"/>
            <a:ext cx="696035" cy="374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81" name="Graphic 80" descr="Magnifying glass with solid fill">
            <a:extLst>
              <a:ext uri="{FF2B5EF4-FFF2-40B4-BE49-F238E27FC236}">
                <a16:creationId xmlns:a16="http://schemas.microsoft.com/office/drawing/2014/main" id="{3D2E6DD0-A7FB-4DBA-992B-32ECA0CBE75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45182" y="1925245"/>
            <a:ext cx="1219236" cy="1219236"/>
          </a:xfrm>
          <a:prstGeom prst="rect">
            <a:avLst/>
          </a:prstGeom>
        </p:spPr>
      </p:pic>
      <p:pic>
        <p:nvPicPr>
          <p:cNvPr id="82" name="Graphic 81" descr="Heartbeat with solid fill">
            <a:extLst>
              <a:ext uri="{FF2B5EF4-FFF2-40B4-BE49-F238E27FC236}">
                <a16:creationId xmlns:a16="http://schemas.microsoft.com/office/drawing/2014/main" id="{D5671A1B-5267-4E64-B850-D0E9865C8AD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023693" y="2052043"/>
            <a:ext cx="778046" cy="778046"/>
          </a:xfrm>
          <a:prstGeom prst="rect">
            <a:avLst/>
          </a:prstGeom>
        </p:spPr>
      </p:pic>
      <p:sp>
        <p:nvSpPr>
          <p:cNvPr id="20" name="Title 1">
            <a:extLst>
              <a:ext uri="{FF2B5EF4-FFF2-40B4-BE49-F238E27FC236}">
                <a16:creationId xmlns:a16="http://schemas.microsoft.com/office/drawing/2014/main" id="{A535A477-6028-40CE-B56F-08000B18532F}"/>
              </a:ext>
            </a:extLst>
          </p:cNvPr>
          <p:cNvSpPr>
            <a:spLocks noGrp="1"/>
          </p:cNvSpPr>
          <p:nvPr>
            <p:ph type="title"/>
          </p:nvPr>
        </p:nvSpPr>
        <p:spPr>
          <a:xfrm>
            <a:off x="170883" y="103195"/>
            <a:ext cx="7886700" cy="582209"/>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Monitor flystrike in sheep</a:t>
            </a:r>
          </a:p>
        </p:txBody>
      </p:sp>
      <p:sp>
        <p:nvSpPr>
          <p:cNvPr id="11" name="Freeform 29">
            <a:extLst>
              <a:ext uri="{FF2B5EF4-FFF2-40B4-BE49-F238E27FC236}">
                <a16:creationId xmlns:a16="http://schemas.microsoft.com/office/drawing/2014/main" id="{17E8FBC0-3BBE-486C-9B53-5F9869BD4709}"/>
              </a:ext>
            </a:extLst>
          </p:cNvPr>
          <p:cNvSpPr>
            <a:spLocks noChangeArrowheads="1"/>
          </p:cNvSpPr>
          <p:nvPr/>
        </p:nvSpPr>
        <p:spPr bwMode="auto">
          <a:xfrm>
            <a:off x="4679229" y="932422"/>
            <a:ext cx="1573340" cy="1573340"/>
          </a:xfrm>
          <a:custGeom>
            <a:avLst/>
            <a:gdLst>
              <a:gd name="T0" fmla="*/ 3315 w 3439"/>
              <a:gd name="T1" fmla="*/ 0 h 3438"/>
              <a:gd name="T2" fmla="*/ 122 w 3439"/>
              <a:gd name="T3" fmla="*/ 0 h 3438"/>
              <a:gd name="T4" fmla="*/ 0 w 3439"/>
              <a:gd name="T5" fmla="*/ 122 h 3438"/>
              <a:gd name="T6" fmla="*/ 0 w 3439"/>
              <a:gd name="T7" fmla="*/ 1670 h 3438"/>
              <a:gd name="T8" fmla="*/ 1717 w 3439"/>
              <a:gd name="T9" fmla="*/ 3437 h 3438"/>
              <a:gd name="T10" fmla="*/ 3315 w 3439"/>
              <a:gd name="T11" fmla="*/ 3437 h 3438"/>
              <a:gd name="T12" fmla="*/ 3438 w 3439"/>
              <a:gd name="T13" fmla="*/ 3315 h 3438"/>
              <a:gd name="T14" fmla="*/ 3438 w 3439"/>
              <a:gd name="T15" fmla="*/ 122 h 3438"/>
              <a:gd name="T16" fmla="*/ 3315 w 3439"/>
              <a:gd name="T17" fmla="*/ 0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9" h="3438">
                <a:moveTo>
                  <a:pt x="3315" y="0"/>
                </a:moveTo>
                <a:lnTo>
                  <a:pt x="122" y="0"/>
                </a:lnTo>
                <a:cubicBezTo>
                  <a:pt x="55" y="0"/>
                  <a:pt x="0" y="55"/>
                  <a:pt x="0" y="122"/>
                </a:cubicBezTo>
                <a:lnTo>
                  <a:pt x="0" y="1670"/>
                </a:lnTo>
                <a:cubicBezTo>
                  <a:pt x="874" y="1854"/>
                  <a:pt x="1558" y="2554"/>
                  <a:pt x="1717" y="3437"/>
                </a:cubicBezTo>
                <a:lnTo>
                  <a:pt x="3315" y="3437"/>
                </a:lnTo>
                <a:cubicBezTo>
                  <a:pt x="3382" y="3437"/>
                  <a:pt x="3438" y="3382"/>
                  <a:pt x="3438" y="3315"/>
                </a:cubicBezTo>
                <a:lnTo>
                  <a:pt x="3438" y="122"/>
                </a:lnTo>
                <a:cubicBezTo>
                  <a:pt x="3438" y="55"/>
                  <a:pt x="3382" y="0"/>
                  <a:pt x="3315" y="0"/>
                </a:cubicBezTo>
              </a:path>
            </a:pathLst>
          </a:custGeom>
          <a:solidFill>
            <a:srgbClr val="B0917F"/>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8" name="Freeform 26">
            <a:extLst>
              <a:ext uri="{FF2B5EF4-FFF2-40B4-BE49-F238E27FC236}">
                <a16:creationId xmlns:a16="http://schemas.microsoft.com/office/drawing/2014/main" id="{BEBD52CE-3773-438D-AA6A-5ABE846FD005}"/>
              </a:ext>
            </a:extLst>
          </p:cNvPr>
          <p:cNvSpPr>
            <a:spLocks noChangeArrowheads="1"/>
          </p:cNvSpPr>
          <p:nvPr/>
        </p:nvSpPr>
        <p:spPr bwMode="auto">
          <a:xfrm>
            <a:off x="2897017" y="2694689"/>
            <a:ext cx="1573340" cy="1573340"/>
          </a:xfrm>
          <a:custGeom>
            <a:avLst/>
            <a:gdLst>
              <a:gd name="T0" fmla="*/ 1713 w 3438"/>
              <a:gd name="T1" fmla="*/ 0 h 3438"/>
              <a:gd name="T2" fmla="*/ 122 w 3438"/>
              <a:gd name="T3" fmla="*/ 0 h 3438"/>
              <a:gd name="T4" fmla="*/ 0 w 3438"/>
              <a:gd name="T5" fmla="*/ 122 h 3438"/>
              <a:gd name="T6" fmla="*/ 0 w 3438"/>
              <a:gd name="T7" fmla="*/ 3315 h 3438"/>
              <a:gd name="T8" fmla="*/ 122 w 3438"/>
              <a:gd name="T9" fmla="*/ 3437 h 3438"/>
              <a:gd name="T10" fmla="*/ 3315 w 3438"/>
              <a:gd name="T11" fmla="*/ 3437 h 3438"/>
              <a:gd name="T12" fmla="*/ 3437 w 3438"/>
              <a:gd name="T13" fmla="*/ 3315 h 3438"/>
              <a:gd name="T14" fmla="*/ 3437 w 3438"/>
              <a:gd name="T15" fmla="*/ 1713 h 3438"/>
              <a:gd name="T16" fmla="*/ 1713 w 3438"/>
              <a:gd name="T17" fmla="*/ 0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8" h="3438">
                <a:moveTo>
                  <a:pt x="1713" y="0"/>
                </a:moveTo>
                <a:lnTo>
                  <a:pt x="122" y="0"/>
                </a:lnTo>
                <a:cubicBezTo>
                  <a:pt x="55" y="0"/>
                  <a:pt x="0" y="55"/>
                  <a:pt x="0" y="122"/>
                </a:cubicBezTo>
                <a:lnTo>
                  <a:pt x="0" y="3315"/>
                </a:lnTo>
                <a:cubicBezTo>
                  <a:pt x="0" y="3382"/>
                  <a:pt x="55" y="3437"/>
                  <a:pt x="122" y="3437"/>
                </a:cubicBezTo>
                <a:lnTo>
                  <a:pt x="3315" y="3437"/>
                </a:lnTo>
                <a:cubicBezTo>
                  <a:pt x="3382" y="3437"/>
                  <a:pt x="3437" y="3382"/>
                  <a:pt x="3437" y="3315"/>
                </a:cubicBezTo>
                <a:lnTo>
                  <a:pt x="3437" y="1713"/>
                </a:lnTo>
                <a:cubicBezTo>
                  <a:pt x="2574" y="1539"/>
                  <a:pt x="1893" y="861"/>
                  <a:pt x="1713" y="0"/>
                </a:cubicBezTo>
              </a:path>
            </a:pathLst>
          </a:custGeom>
          <a:solidFill>
            <a:srgbClr val="383E5B"/>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9" name="Freeform 27">
            <a:extLst>
              <a:ext uri="{FF2B5EF4-FFF2-40B4-BE49-F238E27FC236}">
                <a16:creationId xmlns:a16="http://schemas.microsoft.com/office/drawing/2014/main" id="{D68F2974-0F4E-4DAF-8AAD-A89FEE5B9209}"/>
              </a:ext>
            </a:extLst>
          </p:cNvPr>
          <p:cNvSpPr>
            <a:spLocks noChangeArrowheads="1"/>
          </p:cNvSpPr>
          <p:nvPr/>
        </p:nvSpPr>
        <p:spPr bwMode="auto">
          <a:xfrm>
            <a:off x="4679229" y="2694689"/>
            <a:ext cx="1573340" cy="1573340"/>
          </a:xfrm>
          <a:custGeom>
            <a:avLst/>
            <a:gdLst>
              <a:gd name="T0" fmla="*/ 3315 w 3439"/>
              <a:gd name="T1" fmla="*/ 0 h 3438"/>
              <a:gd name="T2" fmla="*/ 1706 w 3439"/>
              <a:gd name="T3" fmla="*/ 0 h 3438"/>
              <a:gd name="T4" fmla="*/ 0 w 3439"/>
              <a:gd name="T5" fmla="*/ 1709 h 3438"/>
              <a:gd name="T6" fmla="*/ 0 w 3439"/>
              <a:gd name="T7" fmla="*/ 3315 h 3438"/>
              <a:gd name="T8" fmla="*/ 122 w 3439"/>
              <a:gd name="T9" fmla="*/ 3437 h 3438"/>
              <a:gd name="T10" fmla="*/ 3315 w 3439"/>
              <a:gd name="T11" fmla="*/ 3437 h 3438"/>
              <a:gd name="T12" fmla="*/ 3438 w 3439"/>
              <a:gd name="T13" fmla="*/ 3315 h 3438"/>
              <a:gd name="T14" fmla="*/ 3438 w 3439"/>
              <a:gd name="T15" fmla="*/ 122 h 3438"/>
              <a:gd name="T16" fmla="*/ 3315 w 3439"/>
              <a:gd name="T17" fmla="*/ 0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9" h="3438">
                <a:moveTo>
                  <a:pt x="3315" y="0"/>
                </a:moveTo>
                <a:lnTo>
                  <a:pt x="1706" y="0"/>
                </a:lnTo>
                <a:cubicBezTo>
                  <a:pt x="1528" y="855"/>
                  <a:pt x="855" y="1529"/>
                  <a:pt x="0" y="1709"/>
                </a:cubicBezTo>
                <a:lnTo>
                  <a:pt x="0" y="3315"/>
                </a:lnTo>
                <a:cubicBezTo>
                  <a:pt x="0" y="3382"/>
                  <a:pt x="55" y="3437"/>
                  <a:pt x="122" y="3437"/>
                </a:cubicBezTo>
                <a:lnTo>
                  <a:pt x="3315" y="3437"/>
                </a:lnTo>
                <a:cubicBezTo>
                  <a:pt x="3382" y="3437"/>
                  <a:pt x="3438" y="3382"/>
                  <a:pt x="3438" y="3315"/>
                </a:cubicBezTo>
                <a:lnTo>
                  <a:pt x="3438" y="122"/>
                </a:lnTo>
                <a:cubicBezTo>
                  <a:pt x="3438" y="55"/>
                  <a:pt x="3382" y="0"/>
                  <a:pt x="3315" y="0"/>
                </a:cubicBezTo>
              </a:path>
            </a:pathLst>
          </a:custGeom>
          <a:solidFill>
            <a:schemeClr val="tx1"/>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grpSp>
        <p:nvGrpSpPr>
          <p:cNvPr id="50" name="Group 49">
            <a:extLst>
              <a:ext uri="{FF2B5EF4-FFF2-40B4-BE49-F238E27FC236}">
                <a16:creationId xmlns:a16="http://schemas.microsoft.com/office/drawing/2014/main" id="{C0B31263-B11D-4014-93CF-C3E98928D9A4}"/>
              </a:ext>
            </a:extLst>
          </p:cNvPr>
          <p:cNvGrpSpPr/>
          <p:nvPr/>
        </p:nvGrpSpPr>
        <p:grpSpPr>
          <a:xfrm>
            <a:off x="5364253" y="1088403"/>
            <a:ext cx="733394" cy="370553"/>
            <a:chOff x="6809883" y="2076430"/>
            <a:chExt cx="978346" cy="494316"/>
          </a:xfrm>
        </p:grpSpPr>
        <p:grpSp>
          <p:nvGrpSpPr>
            <p:cNvPr id="36" name="Group 35">
              <a:extLst>
                <a:ext uri="{FF2B5EF4-FFF2-40B4-BE49-F238E27FC236}">
                  <a16:creationId xmlns:a16="http://schemas.microsoft.com/office/drawing/2014/main" id="{24C6F6C2-2CCA-4A2B-A620-8A5DFDD7B0FB}"/>
                </a:ext>
              </a:extLst>
            </p:cNvPr>
            <p:cNvGrpSpPr/>
            <p:nvPr/>
          </p:nvGrpSpPr>
          <p:grpSpPr>
            <a:xfrm>
              <a:off x="6809883" y="2076430"/>
              <a:ext cx="978346" cy="494316"/>
              <a:chOff x="1767028" y="2273800"/>
              <a:chExt cx="1314030" cy="663922"/>
            </a:xfrm>
            <a:solidFill>
              <a:schemeClr val="bg1"/>
            </a:solidFill>
          </p:grpSpPr>
          <p:sp>
            <p:nvSpPr>
              <p:cNvPr id="37" name="Trapezoid 36">
                <a:extLst>
                  <a:ext uri="{FF2B5EF4-FFF2-40B4-BE49-F238E27FC236}">
                    <a16:creationId xmlns:a16="http://schemas.microsoft.com/office/drawing/2014/main" id="{273AB8EB-DAA4-4B4E-86FC-69A1D53BCD0C}"/>
                  </a:ext>
                </a:extLst>
              </p:cNvPr>
              <p:cNvSpPr/>
              <p:nvPr/>
            </p:nvSpPr>
            <p:spPr>
              <a:xfrm rot="10800000">
                <a:off x="2141972" y="2377071"/>
                <a:ext cx="599294" cy="377993"/>
              </a:xfrm>
              <a:prstGeom prst="trapezoi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38" name="Oval 37">
                <a:extLst>
                  <a:ext uri="{FF2B5EF4-FFF2-40B4-BE49-F238E27FC236}">
                    <a16:creationId xmlns:a16="http://schemas.microsoft.com/office/drawing/2014/main" id="{89BAB16B-B510-4CDA-B929-E9A43F6BB6CF}"/>
                  </a:ext>
                </a:extLst>
              </p:cNvPr>
              <p:cNvSpPr/>
              <p:nvPr/>
            </p:nvSpPr>
            <p:spPr>
              <a:xfrm>
                <a:off x="2271418" y="2273800"/>
                <a:ext cx="330637" cy="24395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39" name="Oval 38">
                <a:extLst>
                  <a:ext uri="{FF2B5EF4-FFF2-40B4-BE49-F238E27FC236}">
                    <a16:creationId xmlns:a16="http://schemas.microsoft.com/office/drawing/2014/main" id="{500AD5FC-BA32-4C6D-9BD8-24C5DC6361FA}"/>
                  </a:ext>
                </a:extLst>
              </p:cNvPr>
              <p:cNvSpPr/>
              <p:nvPr/>
            </p:nvSpPr>
            <p:spPr>
              <a:xfrm>
                <a:off x="2537676" y="2394340"/>
                <a:ext cx="543382" cy="543382"/>
              </a:xfrm>
              <a:prstGeom prst="ellipse">
                <a:avLst/>
              </a:prstGeom>
              <a:grpFill/>
              <a:ln w="28575">
                <a:solidFill>
                  <a:srgbClr val="B091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40" name="Oval 39">
                <a:extLst>
                  <a:ext uri="{FF2B5EF4-FFF2-40B4-BE49-F238E27FC236}">
                    <a16:creationId xmlns:a16="http://schemas.microsoft.com/office/drawing/2014/main" id="{07C0AAB1-0493-4FD0-9DCA-13880C608FFB}"/>
                  </a:ext>
                </a:extLst>
              </p:cNvPr>
              <p:cNvSpPr/>
              <p:nvPr/>
            </p:nvSpPr>
            <p:spPr>
              <a:xfrm>
                <a:off x="2671981" y="2532632"/>
                <a:ext cx="269109" cy="269109"/>
              </a:xfrm>
              <a:prstGeom prst="ellipse">
                <a:avLst/>
              </a:prstGeom>
              <a:solidFill>
                <a:srgbClr val="B091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41" name="Oval 40">
                <a:extLst>
                  <a:ext uri="{FF2B5EF4-FFF2-40B4-BE49-F238E27FC236}">
                    <a16:creationId xmlns:a16="http://schemas.microsoft.com/office/drawing/2014/main" id="{75DB61B1-9B03-44AD-84A9-83DF589BEF7F}"/>
                  </a:ext>
                </a:extLst>
              </p:cNvPr>
              <p:cNvSpPr/>
              <p:nvPr/>
            </p:nvSpPr>
            <p:spPr>
              <a:xfrm>
                <a:off x="1767028" y="2394340"/>
                <a:ext cx="543382" cy="543382"/>
              </a:xfrm>
              <a:prstGeom prst="ellipse">
                <a:avLst/>
              </a:prstGeom>
              <a:grpFill/>
              <a:ln w="28575">
                <a:solidFill>
                  <a:srgbClr val="B091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42" name="Oval 41">
                <a:extLst>
                  <a:ext uri="{FF2B5EF4-FFF2-40B4-BE49-F238E27FC236}">
                    <a16:creationId xmlns:a16="http://schemas.microsoft.com/office/drawing/2014/main" id="{93F86F1C-2730-49E5-B441-944D57C4CF91}"/>
                  </a:ext>
                </a:extLst>
              </p:cNvPr>
              <p:cNvSpPr/>
              <p:nvPr/>
            </p:nvSpPr>
            <p:spPr>
              <a:xfrm>
                <a:off x="1901537" y="2531559"/>
                <a:ext cx="269109" cy="269109"/>
              </a:xfrm>
              <a:prstGeom prst="ellipse">
                <a:avLst/>
              </a:prstGeom>
              <a:solidFill>
                <a:srgbClr val="B091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grpSp>
        <p:sp>
          <p:nvSpPr>
            <p:cNvPr id="45" name="Oval 44">
              <a:extLst>
                <a:ext uri="{FF2B5EF4-FFF2-40B4-BE49-F238E27FC236}">
                  <a16:creationId xmlns:a16="http://schemas.microsoft.com/office/drawing/2014/main" id="{1B9D1622-6AF3-4ECB-AB00-7F82AC13422D}"/>
                </a:ext>
              </a:extLst>
            </p:cNvPr>
            <p:cNvSpPr/>
            <p:nvPr/>
          </p:nvSpPr>
          <p:spPr>
            <a:xfrm>
              <a:off x="7244201" y="2181452"/>
              <a:ext cx="108000" cy="108000"/>
            </a:xfrm>
            <a:prstGeom prst="ellipse">
              <a:avLst/>
            </a:prstGeom>
            <a:solidFill>
              <a:srgbClr val="B091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grpSp>
      <p:sp>
        <p:nvSpPr>
          <p:cNvPr id="54" name="Content Placeholder 2">
            <a:extLst>
              <a:ext uri="{FF2B5EF4-FFF2-40B4-BE49-F238E27FC236}">
                <a16:creationId xmlns:a16="http://schemas.microsoft.com/office/drawing/2014/main" id="{7F00F6D3-64FE-41B2-9F0D-F3B2C66A4442}"/>
              </a:ext>
            </a:extLst>
          </p:cNvPr>
          <p:cNvSpPr txBox="1">
            <a:spLocks/>
          </p:cNvSpPr>
          <p:nvPr/>
        </p:nvSpPr>
        <p:spPr>
          <a:xfrm>
            <a:off x="5052105" y="1709590"/>
            <a:ext cx="1080701" cy="593757"/>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r">
              <a:lnSpc>
                <a:spcPct val="100000"/>
              </a:lnSpc>
              <a:spcBef>
                <a:spcPts val="0"/>
              </a:spcBef>
              <a:spcAft>
                <a:spcPts val="2700"/>
              </a:spcAft>
              <a:buNone/>
              <a:tabLst>
                <a:tab pos="218599" algn="l"/>
                <a:tab pos="488633" algn="l"/>
              </a:tabLst>
            </a:pPr>
            <a:r>
              <a:rPr lang="en-AU" dirty="0">
                <a:solidFill>
                  <a:schemeClr val="bg1"/>
                </a:solidFill>
              </a:rPr>
              <a:t>Look for</a:t>
            </a:r>
            <a:br>
              <a:rPr lang="en-AU" dirty="0">
                <a:solidFill>
                  <a:schemeClr val="bg1"/>
                </a:solidFill>
              </a:rPr>
            </a:br>
            <a:r>
              <a:rPr lang="en-AU" dirty="0">
                <a:solidFill>
                  <a:schemeClr val="bg1"/>
                </a:solidFill>
              </a:rPr>
              <a:t>signs of flystrike </a:t>
            </a:r>
          </a:p>
        </p:txBody>
      </p:sp>
      <p:sp>
        <p:nvSpPr>
          <p:cNvPr id="10" name="Freeform 28">
            <a:extLst>
              <a:ext uri="{FF2B5EF4-FFF2-40B4-BE49-F238E27FC236}">
                <a16:creationId xmlns:a16="http://schemas.microsoft.com/office/drawing/2014/main" id="{F4737549-58CE-44E5-BC1E-B7F81A1DFFF0}"/>
              </a:ext>
            </a:extLst>
          </p:cNvPr>
          <p:cNvSpPr>
            <a:spLocks noChangeArrowheads="1"/>
          </p:cNvSpPr>
          <p:nvPr/>
        </p:nvSpPr>
        <p:spPr bwMode="auto">
          <a:xfrm>
            <a:off x="2897017" y="932422"/>
            <a:ext cx="1573340" cy="1573340"/>
          </a:xfrm>
          <a:custGeom>
            <a:avLst/>
            <a:gdLst>
              <a:gd name="T0" fmla="*/ 3437 w 3438"/>
              <a:gd name="T1" fmla="*/ 1666 h 3438"/>
              <a:gd name="T2" fmla="*/ 3437 w 3438"/>
              <a:gd name="T3" fmla="*/ 122 h 3438"/>
              <a:gd name="T4" fmla="*/ 3315 w 3438"/>
              <a:gd name="T5" fmla="*/ 0 h 3438"/>
              <a:gd name="T6" fmla="*/ 122 w 3438"/>
              <a:gd name="T7" fmla="*/ 0 h 3438"/>
              <a:gd name="T8" fmla="*/ 0 w 3438"/>
              <a:gd name="T9" fmla="*/ 122 h 3438"/>
              <a:gd name="T10" fmla="*/ 0 w 3438"/>
              <a:gd name="T11" fmla="*/ 3315 h 3438"/>
              <a:gd name="T12" fmla="*/ 122 w 3438"/>
              <a:gd name="T13" fmla="*/ 3437 h 3438"/>
              <a:gd name="T14" fmla="*/ 1702 w 3438"/>
              <a:gd name="T15" fmla="*/ 3437 h 3438"/>
              <a:gd name="T16" fmla="*/ 3437 w 3438"/>
              <a:gd name="T17" fmla="*/ 1666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8" h="3438">
                <a:moveTo>
                  <a:pt x="3437" y="1666"/>
                </a:moveTo>
                <a:lnTo>
                  <a:pt x="3437" y="122"/>
                </a:lnTo>
                <a:cubicBezTo>
                  <a:pt x="3437" y="55"/>
                  <a:pt x="3382" y="0"/>
                  <a:pt x="3315" y="0"/>
                </a:cubicBezTo>
                <a:lnTo>
                  <a:pt x="122" y="0"/>
                </a:lnTo>
                <a:cubicBezTo>
                  <a:pt x="55" y="0"/>
                  <a:pt x="0" y="55"/>
                  <a:pt x="0" y="122"/>
                </a:cubicBezTo>
                <a:lnTo>
                  <a:pt x="0" y="3315"/>
                </a:lnTo>
                <a:cubicBezTo>
                  <a:pt x="0" y="3382"/>
                  <a:pt x="55" y="3437"/>
                  <a:pt x="122" y="3437"/>
                </a:cubicBezTo>
                <a:lnTo>
                  <a:pt x="1702" y="3437"/>
                </a:lnTo>
                <a:cubicBezTo>
                  <a:pt x="1862" y="2548"/>
                  <a:pt x="2554" y="1844"/>
                  <a:pt x="3437" y="1666"/>
                </a:cubicBezTo>
              </a:path>
            </a:pathLst>
          </a:custGeom>
          <a:solidFill>
            <a:schemeClr val="tx1">
              <a:lumMod val="50000"/>
              <a:lumOff val="50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55" name="Content Placeholder 2">
            <a:extLst>
              <a:ext uri="{FF2B5EF4-FFF2-40B4-BE49-F238E27FC236}">
                <a16:creationId xmlns:a16="http://schemas.microsoft.com/office/drawing/2014/main" id="{5430ACFD-9CE8-4ECE-AC3F-7DFED3E0EA44}"/>
              </a:ext>
            </a:extLst>
          </p:cNvPr>
          <p:cNvSpPr txBox="1">
            <a:spLocks/>
          </p:cNvSpPr>
          <p:nvPr/>
        </p:nvSpPr>
        <p:spPr>
          <a:xfrm>
            <a:off x="3004808" y="3612216"/>
            <a:ext cx="884064" cy="627497"/>
          </a:xfrm>
          <a:prstGeom prst="rect">
            <a:avLst/>
          </a:prstGeom>
        </p:spPr>
        <p:txBody>
          <a:bodyPr vert="horz" lIns="68580" tIns="34290" rIns="68580" bIns="34290" rtlCol="0">
            <a:normAutofit lnSpcReduction="10000"/>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None/>
              <a:tabLst>
                <a:tab pos="218599" algn="l"/>
                <a:tab pos="488633" algn="l"/>
              </a:tabLst>
            </a:pPr>
            <a:r>
              <a:rPr lang="en-AU" sz="1350" dirty="0">
                <a:solidFill>
                  <a:schemeClr val="bg1"/>
                </a:solidFill>
              </a:rPr>
              <a:t>Or treat the whole</a:t>
            </a:r>
            <a:br>
              <a:rPr lang="en-AU" sz="1350" dirty="0">
                <a:solidFill>
                  <a:schemeClr val="bg1"/>
                </a:solidFill>
              </a:rPr>
            </a:br>
            <a:r>
              <a:rPr lang="en-AU" sz="1350" dirty="0">
                <a:solidFill>
                  <a:schemeClr val="bg1"/>
                </a:solidFill>
              </a:rPr>
              <a:t>mob</a:t>
            </a:r>
          </a:p>
        </p:txBody>
      </p:sp>
      <p:grpSp>
        <p:nvGrpSpPr>
          <p:cNvPr id="2" name="Group 1">
            <a:extLst>
              <a:ext uri="{FF2B5EF4-FFF2-40B4-BE49-F238E27FC236}">
                <a16:creationId xmlns:a16="http://schemas.microsoft.com/office/drawing/2014/main" id="{E687EC75-4C4C-402D-94C7-4B16A5C105FB}"/>
              </a:ext>
            </a:extLst>
          </p:cNvPr>
          <p:cNvGrpSpPr/>
          <p:nvPr/>
        </p:nvGrpSpPr>
        <p:grpSpPr>
          <a:xfrm>
            <a:off x="2985136" y="2809926"/>
            <a:ext cx="763691" cy="545546"/>
            <a:chOff x="5256457" y="1010047"/>
            <a:chExt cx="763691" cy="545546"/>
          </a:xfrm>
        </p:grpSpPr>
        <p:pic>
          <p:nvPicPr>
            <p:cNvPr id="47" name="Graphic 46" descr="Sheep with solid fill">
              <a:extLst>
                <a:ext uri="{FF2B5EF4-FFF2-40B4-BE49-F238E27FC236}">
                  <a16:creationId xmlns:a16="http://schemas.microsoft.com/office/drawing/2014/main" id="{851B2002-7810-40BC-ABC3-8415E6ACF86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256457" y="1010047"/>
              <a:ext cx="271566" cy="271566"/>
            </a:xfrm>
            <a:prstGeom prst="rect">
              <a:avLst/>
            </a:prstGeom>
          </p:spPr>
        </p:pic>
        <p:pic>
          <p:nvPicPr>
            <p:cNvPr id="48" name="Graphic 47" descr="Sheep with solid fill">
              <a:extLst>
                <a:ext uri="{FF2B5EF4-FFF2-40B4-BE49-F238E27FC236}">
                  <a16:creationId xmlns:a16="http://schemas.microsoft.com/office/drawing/2014/main" id="{0FE9EC07-7BEA-4474-AC3D-455A80E3B88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281862" y="1221419"/>
              <a:ext cx="271566" cy="271566"/>
            </a:xfrm>
            <a:prstGeom prst="rect">
              <a:avLst/>
            </a:prstGeom>
          </p:spPr>
        </p:pic>
        <p:pic>
          <p:nvPicPr>
            <p:cNvPr id="49" name="Graphic 48" descr="Sheep with solid fill">
              <a:extLst>
                <a:ext uri="{FF2B5EF4-FFF2-40B4-BE49-F238E27FC236}">
                  <a16:creationId xmlns:a16="http://schemas.microsoft.com/office/drawing/2014/main" id="{0FFDFDD4-FF7D-41D5-96A5-518CF754186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522081" y="1049975"/>
              <a:ext cx="271566" cy="271566"/>
            </a:xfrm>
            <a:prstGeom prst="rect">
              <a:avLst/>
            </a:prstGeom>
          </p:spPr>
        </p:pic>
        <p:pic>
          <p:nvPicPr>
            <p:cNvPr id="56" name="Graphic 55" descr="Sheep with solid fill">
              <a:extLst>
                <a:ext uri="{FF2B5EF4-FFF2-40B4-BE49-F238E27FC236}">
                  <a16:creationId xmlns:a16="http://schemas.microsoft.com/office/drawing/2014/main" id="{8180C696-FBAF-41BB-97B3-A4651A86A7F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508363" y="1284027"/>
              <a:ext cx="271566" cy="271566"/>
            </a:xfrm>
            <a:prstGeom prst="rect">
              <a:avLst/>
            </a:prstGeom>
          </p:spPr>
        </p:pic>
        <p:pic>
          <p:nvPicPr>
            <p:cNvPr id="57" name="Graphic 56" descr="Sheep with solid fill">
              <a:extLst>
                <a:ext uri="{FF2B5EF4-FFF2-40B4-BE49-F238E27FC236}">
                  <a16:creationId xmlns:a16="http://schemas.microsoft.com/office/drawing/2014/main" id="{4149FE88-F227-4C72-8FB1-8EC5DB7F899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748582" y="1157779"/>
              <a:ext cx="271566" cy="271566"/>
            </a:xfrm>
            <a:prstGeom prst="rect">
              <a:avLst/>
            </a:prstGeom>
          </p:spPr>
        </p:pic>
      </p:grpSp>
      <p:grpSp>
        <p:nvGrpSpPr>
          <p:cNvPr id="26" name="Group 25">
            <a:extLst>
              <a:ext uri="{FF2B5EF4-FFF2-40B4-BE49-F238E27FC236}">
                <a16:creationId xmlns:a16="http://schemas.microsoft.com/office/drawing/2014/main" id="{3B34866A-2E97-456F-9AA3-80578E21C798}"/>
              </a:ext>
            </a:extLst>
          </p:cNvPr>
          <p:cNvGrpSpPr/>
          <p:nvPr/>
        </p:nvGrpSpPr>
        <p:grpSpPr>
          <a:xfrm>
            <a:off x="3082185" y="1046210"/>
            <a:ext cx="452654" cy="452654"/>
            <a:chOff x="3437292" y="1046210"/>
            <a:chExt cx="452654" cy="452654"/>
          </a:xfrm>
        </p:grpSpPr>
        <p:sp>
          <p:nvSpPr>
            <p:cNvPr id="3" name="Freeform: Shape 2">
              <a:extLst>
                <a:ext uri="{FF2B5EF4-FFF2-40B4-BE49-F238E27FC236}">
                  <a16:creationId xmlns:a16="http://schemas.microsoft.com/office/drawing/2014/main" id="{BB02B506-62C5-4F0C-BAF6-5C199C04E43C}"/>
                </a:ext>
              </a:extLst>
            </p:cNvPr>
            <p:cNvSpPr/>
            <p:nvPr/>
          </p:nvSpPr>
          <p:spPr>
            <a:xfrm>
              <a:off x="3437292" y="1046210"/>
              <a:ext cx="452654" cy="452654"/>
            </a:xfrm>
            <a:custGeom>
              <a:avLst/>
              <a:gdLst>
                <a:gd name="connsiteX0" fmla="*/ 226327 w 452654"/>
                <a:gd name="connsiteY0" fmla="*/ 416919 h 452654"/>
                <a:gd name="connsiteX1" fmla="*/ 35736 w 452654"/>
                <a:gd name="connsiteY1" fmla="*/ 226327 h 452654"/>
                <a:gd name="connsiteX2" fmla="*/ 226327 w 452654"/>
                <a:gd name="connsiteY2" fmla="*/ 35736 h 452654"/>
                <a:gd name="connsiteX3" fmla="*/ 416919 w 452654"/>
                <a:gd name="connsiteY3" fmla="*/ 226327 h 452654"/>
                <a:gd name="connsiteX4" fmla="*/ 226327 w 452654"/>
                <a:gd name="connsiteY4" fmla="*/ 416919 h 452654"/>
                <a:gd name="connsiteX5" fmla="*/ 226327 w 452654"/>
                <a:gd name="connsiteY5" fmla="*/ 0 h 452654"/>
                <a:gd name="connsiteX6" fmla="*/ 0 w 452654"/>
                <a:gd name="connsiteY6" fmla="*/ 226327 h 452654"/>
                <a:gd name="connsiteX7" fmla="*/ 226327 w 452654"/>
                <a:gd name="connsiteY7" fmla="*/ 452654 h 452654"/>
                <a:gd name="connsiteX8" fmla="*/ 452654 w 452654"/>
                <a:gd name="connsiteY8" fmla="*/ 226327 h 452654"/>
                <a:gd name="connsiteX9" fmla="*/ 226327 w 452654"/>
                <a:gd name="connsiteY9" fmla="*/ 0 h 45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654" h="452654">
                  <a:moveTo>
                    <a:pt x="226327" y="416919"/>
                  </a:moveTo>
                  <a:cubicBezTo>
                    <a:pt x="121502" y="416919"/>
                    <a:pt x="35736" y="331152"/>
                    <a:pt x="35736" y="226327"/>
                  </a:cubicBezTo>
                  <a:cubicBezTo>
                    <a:pt x="35736" y="121502"/>
                    <a:pt x="121502" y="35736"/>
                    <a:pt x="226327" y="35736"/>
                  </a:cubicBezTo>
                  <a:cubicBezTo>
                    <a:pt x="331152" y="35736"/>
                    <a:pt x="416919" y="121502"/>
                    <a:pt x="416919" y="226327"/>
                  </a:cubicBezTo>
                  <a:cubicBezTo>
                    <a:pt x="416919" y="331152"/>
                    <a:pt x="331152" y="416919"/>
                    <a:pt x="226327" y="416919"/>
                  </a:cubicBezTo>
                  <a:close/>
                  <a:moveTo>
                    <a:pt x="226327" y="0"/>
                  </a:moveTo>
                  <a:cubicBezTo>
                    <a:pt x="101252" y="0"/>
                    <a:pt x="0" y="101252"/>
                    <a:pt x="0" y="226327"/>
                  </a:cubicBezTo>
                  <a:cubicBezTo>
                    <a:pt x="0" y="351403"/>
                    <a:pt x="101252" y="452654"/>
                    <a:pt x="226327" y="452654"/>
                  </a:cubicBezTo>
                  <a:cubicBezTo>
                    <a:pt x="351403" y="452654"/>
                    <a:pt x="452654" y="351403"/>
                    <a:pt x="452654" y="226327"/>
                  </a:cubicBezTo>
                  <a:cubicBezTo>
                    <a:pt x="452654" y="101252"/>
                    <a:pt x="351403" y="0"/>
                    <a:pt x="226327" y="0"/>
                  </a:cubicBezTo>
                  <a:close/>
                </a:path>
              </a:pathLst>
            </a:custGeom>
            <a:solidFill>
              <a:srgbClr val="FFFFFF"/>
            </a:solidFill>
            <a:ln w="5953" cap="flat">
              <a:noFill/>
              <a:prstDash val="solid"/>
              <a:miter/>
            </a:ln>
          </p:spPr>
          <p:txBody>
            <a:bodyPr rtlCol="0" anchor="ctr"/>
            <a:lstStyle/>
            <a:p>
              <a:endParaRPr lang="en-AU"/>
            </a:p>
          </p:txBody>
        </p:sp>
        <p:sp>
          <p:nvSpPr>
            <p:cNvPr id="4" name="Freeform: Shape 3">
              <a:extLst>
                <a:ext uri="{FF2B5EF4-FFF2-40B4-BE49-F238E27FC236}">
                  <a16:creationId xmlns:a16="http://schemas.microsoft.com/office/drawing/2014/main" id="{06E23124-C5E0-46F5-9A29-879889D5DC79}"/>
                </a:ext>
              </a:extLst>
            </p:cNvPr>
            <p:cNvSpPr/>
            <p:nvPr/>
          </p:nvSpPr>
          <p:spPr>
            <a:xfrm>
              <a:off x="3651708" y="1153418"/>
              <a:ext cx="104229" cy="211437"/>
            </a:xfrm>
            <a:custGeom>
              <a:avLst/>
              <a:gdLst>
                <a:gd name="connsiteX0" fmla="*/ 23824 w 104229"/>
                <a:gd name="connsiteY0" fmla="*/ 0 h 211437"/>
                <a:gd name="connsiteX1" fmla="*/ 0 w 104229"/>
                <a:gd name="connsiteY1" fmla="*/ 0 h 211437"/>
                <a:gd name="connsiteX2" fmla="*/ 0 w 104229"/>
                <a:gd name="connsiteY2" fmla="*/ 119120 h 211437"/>
                <a:gd name="connsiteX3" fmla="*/ 3574 w 104229"/>
                <a:gd name="connsiteY3" fmla="*/ 127458 h 211437"/>
                <a:gd name="connsiteX4" fmla="*/ 87553 w 104229"/>
                <a:gd name="connsiteY4" fmla="*/ 211437 h 211437"/>
                <a:gd name="connsiteX5" fmla="*/ 104230 w 104229"/>
                <a:gd name="connsiteY5" fmla="*/ 194761 h 211437"/>
                <a:gd name="connsiteX6" fmla="*/ 23824 w 104229"/>
                <a:gd name="connsiteY6" fmla="*/ 114355 h 211437"/>
                <a:gd name="connsiteX7" fmla="*/ 23824 w 104229"/>
                <a:gd name="connsiteY7" fmla="*/ 0 h 21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229" h="211437">
                  <a:moveTo>
                    <a:pt x="23824" y="0"/>
                  </a:moveTo>
                  <a:lnTo>
                    <a:pt x="0" y="0"/>
                  </a:lnTo>
                  <a:lnTo>
                    <a:pt x="0" y="119120"/>
                  </a:lnTo>
                  <a:cubicBezTo>
                    <a:pt x="0" y="122693"/>
                    <a:pt x="1191" y="125671"/>
                    <a:pt x="3574" y="127458"/>
                  </a:cubicBezTo>
                  <a:lnTo>
                    <a:pt x="87553" y="211437"/>
                  </a:lnTo>
                  <a:lnTo>
                    <a:pt x="104230" y="194761"/>
                  </a:lnTo>
                  <a:lnTo>
                    <a:pt x="23824" y="114355"/>
                  </a:lnTo>
                  <a:lnTo>
                    <a:pt x="23824" y="0"/>
                  </a:lnTo>
                  <a:close/>
                </a:path>
              </a:pathLst>
            </a:custGeom>
            <a:solidFill>
              <a:srgbClr val="FFFFFF"/>
            </a:solidFill>
            <a:ln w="5953" cap="flat">
              <a:noFill/>
              <a:prstDash val="solid"/>
              <a:miter/>
            </a:ln>
          </p:spPr>
          <p:txBody>
            <a:bodyPr rtlCol="0" anchor="ctr"/>
            <a:lstStyle/>
            <a:p>
              <a:endParaRPr lang="en-AU"/>
            </a:p>
          </p:txBody>
        </p:sp>
        <p:sp>
          <p:nvSpPr>
            <p:cNvPr id="5" name="Freeform: Shape 4">
              <a:extLst>
                <a:ext uri="{FF2B5EF4-FFF2-40B4-BE49-F238E27FC236}">
                  <a16:creationId xmlns:a16="http://schemas.microsoft.com/office/drawing/2014/main" id="{9E2F55B2-B8C5-43E4-BC73-1F7594231148}"/>
                </a:ext>
              </a:extLst>
            </p:cNvPr>
            <p:cNvSpPr/>
            <p:nvPr/>
          </p:nvSpPr>
          <p:spPr>
            <a:xfrm>
              <a:off x="3651708" y="1105770"/>
              <a:ext cx="23823" cy="23823"/>
            </a:xfrm>
            <a:custGeom>
              <a:avLst/>
              <a:gdLst>
                <a:gd name="connsiteX0" fmla="*/ 23824 w 23823"/>
                <a:gd name="connsiteY0" fmla="*/ 11912 h 23823"/>
                <a:gd name="connsiteX1" fmla="*/ 11912 w 23823"/>
                <a:gd name="connsiteY1" fmla="*/ 23824 h 23823"/>
                <a:gd name="connsiteX2" fmla="*/ 0 w 23823"/>
                <a:gd name="connsiteY2" fmla="*/ 11912 h 23823"/>
                <a:gd name="connsiteX3" fmla="*/ 11912 w 23823"/>
                <a:gd name="connsiteY3" fmla="*/ 0 h 23823"/>
                <a:gd name="connsiteX4" fmla="*/ 23824 w 23823"/>
                <a:gd name="connsiteY4" fmla="*/ 11912 h 23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23" h="23823">
                  <a:moveTo>
                    <a:pt x="23824" y="11912"/>
                  </a:moveTo>
                  <a:cubicBezTo>
                    <a:pt x="23824" y="18491"/>
                    <a:pt x="18491" y="23824"/>
                    <a:pt x="11912" y="23824"/>
                  </a:cubicBezTo>
                  <a:cubicBezTo>
                    <a:pt x="5333" y="23824"/>
                    <a:pt x="0" y="18491"/>
                    <a:pt x="0" y="11912"/>
                  </a:cubicBezTo>
                  <a:cubicBezTo>
                    <a:pt x="0" y="5333"/>
                    <a:pt x="5333" y="0"/>
                    <a:pt x="11912" y="0"/>
                  </a:cubicBezTo>
                  <a:cubicBezTo>
                    <a:pt x="18491" y="0"/>
                    <a:pt x="23824" y="5333"/>
                    <a:pt x="23824" y="11912"/>
                  </a:cubicBezTo>
                  <a:close/>
                </a:path>
              </a:pathLst>
            </a:custGeom>
            <a:solidFill>
              <a:srgbClr val="FFFFFF"/>
            </a:solidFill>
            <a:ln w="5953" cap="flat">
              <a:noFill/>
              <a:prstDash val="solid"/>
              <a:miter/>
            </a:ln>
          </p:spPr>
          <p:txBody>
            <a:bodyPr rtlCol="0" anchor="ctr"/>
            <a:lstStyle/>
            <a:p>
              <a:endParaRPr lang="en-AU"/>
            </a:p>
          </p:txBody>
        </p:sp>
        <p:sp>
          <p:nvSpPr>
            <p:cNvPr id="6" name="Freeform: Shape 5">
              <a:extLst>
                <a:ext uri="{FF2B5EF4-FFF2-40B4-BE49-F238E27FC236}">
                  <a16:creationId xmlns:a16="http://schemas.microsoft.com/office/drawing/2014/main" id="{80033F69-3F3A-47C4-9E77-62E52385632D}"/>
                </a:ext>
              </a:extLst>
            </p:cNvPr>
            <p:cNvSpPr/>
            <p:nvPr/>
          </p:nvSpPr>
          <p:spPr>
            <a:xfrm>
              <a:off x="3651708" y="1415481"/>
              <a:ext cx="23823" cy="23823"/>
            </a:xfrm>
            <a:custGeom>
              <a:avLst/>
              <a:gdLst>
                <a:gd name="connsiteX0" fmla="*/ 23824 w 23823"/>
                <a:gd name="connsiteY0" fmla="*/ 11912 h 23823"/>
                <a:gd name="connsiteX1" fmla="*/ 11912 w 23823"/>
                <a:gd name="connsiteY1" fmla="*/ 23824 h 23823"/>
                <a:gd name="connsiteX2" fmla="*/ 0 w 23823"/>
                <a:gd name="connsiteY2" fmla="*/ 11912 h 23823"/>
                <a:gd name="connsiteX3" fmla="*/ 11912 w 23823"/>
                <a:gd name="connsiteY3" fmla="*/ 0 h 23823"/>
                <a:gd name="connsiteX4" fmla="*/ 23824 w 23823"/>
                <a:gd name="connsiteY4" fmla="*/ 11912 h 23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23" h="23823">
                  <a:moveTo>
                    <a:pt x="23824" y="11912"/>
                  </a:moveTo>
                  <a:cubicBezTo>
                    <a:pt x="23824" y="18491"/>
                    <a:pt x="18491" y="23824"/>
                    <a:pt x="11912" y="23824"/>
                  </a:cubicBezTo>
                  <a:cubicBezTo>
                    <a:pt x="5333" y="23824"/>
                    <a:pt x="0" y="18491"/>
                    <a:pt x="0" y="11912"/>
                  </a:cubicBezTo>
                  <a:cubicBezTo>
                    <a:pt x="0" y="5333"/>
                    <a:pt x="5333" y="0"/>
                    <a:pt x="11912" y="0"/>
                  </a:cubicBezTo>
                  <a:cubicBezTo>
                    <a:pt x="18491" y="0"/>
                    <a:pt x="23824" y="5333"/>
                    <a:pt x="23824" y="11912"/>
                  </a:cubicBezTo>
                  <a:close/>
                </a:path>
              </a:pathLst>
            </a:custGeom>
            <a:solidFill>
              <a:srgbClr val="FFFFFF"/>
            </a:solidFill>
            <a:ln w="5953"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3409453F-27ED-465C-ABEC-7F67F9DA5044}"/>
                </a:ext>
              </a:extLst>
            </p:cNvPr>
            <p:cNvSpPr/>
            <p:nvPr/>
          </p:nvSpPr>
          <p:spPr>
            <a:xfrm>
              <a:off x="3496852" y="1260626"/>
              <a:ext cx="23823" cy="23823"/>
            </a:xfrm>
            <a:custGeom>
              <a:avLst/>
              <a:gdLst>
                <a:gd name="connsiteX0" fmla="*/ 23824 w 23823"/>
                <a:gd name="connsiteY0" fmla="*/ 11912 h 23823"/>
                <a:gd name="connsiteX1" fmla="*/ 11912 w 23823"/>
                <a:gd name="connsiteY1" fmla="*/ 23824 h 23823"/>
                <a:gd name="connsiteX2" fmla="*/ 0 w 23823"/>
                <a:gd name="connsiteY2" fmla="*/ 11912 h 23823"/>
                <a:gd name="connsiteX3" fmla="*/ 11912 w 23823"/>
                <a:gd name="connsiteY3" fmla="*/ 0 h 23823"/>
                <a:gd name="connsiteX4" fmla="*/ 23824 w 23823"/>
                <a:gd name="connsiteY4" fmla="*/ 11912 h 23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23" h="23823">
                  <a:moveTo>
                    <a:pt x="23824" y="11912"/>
                  </a:moveTo>
                  <a:cubicBezTo>
                    <a:pt x="23824" y="18491"/>
                    <a:pt x="18491" y="23824"/>
                    <a:pt x="11912" y="23824"/>
                  </a:cubicBezTo>
                  <a:cubicBezTo>
                    <a:pt x="5333" y="23824"/>
                    <a:pt x="0" y="18491"/>
                    <a:pt x="0" y="11912"/>
                  </a:cubicBezTo>
                  <a:cubicBezTo>
                    <a:pt x="0" y="5333"/>
                    <a:pt x="5333" y="0"/>
                    <a:pt x="11912" y="0"/>
                  </a:cubicBezTo>
                  <a:cubicBezTo>
                    <a:pt x="18491" y="0"/>
                    <a:pt x="23824" y="5333"/>
                    <a:pt x="23824" y="11912"/>
                  </a:cubicBezTo>
                  <a:close/>
                </a:path>
              </a:pathLst>
            </a:custGeom>
            <a:solidFill>
              <a:srgbClr val="FFFFFF"/>
            </a:solidFill>
            <a:ln w="5953"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C90CCF74-C2A3-46E7-B943-01DC021A9845}"/>
                </a:ext>
              </a:extLst>
            </p:cNvPr>
            <p:cNvSpPr/>
            <p:nvPr/>
          </p:nvSpPr>
          <p:spPr>
            <a:xfrm>
              <a:off x="3806563" y="1260626"/>
              <a:ext cx="23823" cy="23823"/>
            </a:xfrm>
            <a:custGeom>
              <a:avLst/>
              <a:gdLst>
                <a:gd name="connsiteX0" fmla="*/ 23824 w 23823"/>
                <a:gd name="connsiteY0" fmla="*/ 11912 h 23823"/>
                <a:gd name="connsiteX1" fmla="*/ 11912 w 23823"/>
                <a:gd name="connsiteY1" fmla="*/ 23824 h 23823"/>
                <a:gd name="connsiteX2" fmla="*/ 0 w 23823"/>
                <a:gd name="connsiteY2" fmla="*/ 11912 h 23823"/>
                <a:gd name="connsiteX3" fmla="*/ 11912 w 23823"/>
                <a:gd name="connsiteY3" fmla="*/ 0 h 23823"/>
                <a:gd name="connsiteX4" fmla="*/ 23824 w 23823"/>
                <a:gd name="connsiteY4" fmla="*/ 11912 h 23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23" h="23823">
                  <a:moveTo>
                    <a:pt x="23824" y="11912"/>
                  </a:moveTo>
                  <a:cubicBezTo>
                    <a:pt x="23824" y="18491"/>
                    <a:pt x="18491" y="23824"/>
                    <a:pt x="11912" y="23824"/>
                  </a:cubicBezTo>
                  <a:cubicBezTo>
                    <a:pt x="5333" y="23824"/>
                    <a:pt x="0" y="18491"/>
                    <a:pt x="0" y="11912"/>
                  </a:cubicBezTo>
                  <a:cubicBezTo>
                    <a:pt x="0" y="5333"/>
                    <a:pt x="5333" y="0"/>
                    <a:pt x="11912" y="0"/>
                  </a:cubicBezTo>
                  <a:cubicBezTo>
                    <a:pt x="18491" y="0"/>
                    <a:pt x="23824" y="5333"/>
                    <a:pt x="23824" y="11912"/>
                  </a:cubicBezTo>
                  <a:close/>
                </a:path>
              </a:pathLst>
            </a:custGeom>
            <a:solidFill>
              <a:srgbClr val="FFFFFF"/>
            </a:solidFill>
            <a:ln w="5953" cap="flat">
              <a:noFill/>
              <a:prstDash val="solid"/>
              <a:miter/>
            </a:ln>
          </p:spPr>
          <p:txBody>
            <a:bodyPr rtlCol="0" anchor="ctr"/>
            <a:lstStyle/>
            <a:p>
              <a:endParaRPr lang="en-AU"/>
            </a:p>
          </p:txBody>
        </p:sp>
      </p:grpSp>
      <p:sp>
        <p:nvSpPr>
          <p:cNvPr id="44" name="TextBox 43">
            <a:extLst>
              <a:ext uri="{FF2B5EF4-FFF2-40B4-BE49-F238E27FC236}">
                <a16:creationId xmlns:a16="http://schemas.microsoft.com/office/drawing/2014/main" id="{4CC233D2-0F2A-44E6-B629-6AFE5B3A182E}"/>
              </a:ext>
            </a:extLst>
          </p:cNvPr>
          <p:cNvSpPr txBox="1"/>
          <p:nvPr/>
        </p:nvSpPr>
        <p:spPr>
          <a:xfrm>
            <a:off x="6727485" y="836592"/>
            <a:ext cx="2161010" cy="307777"/>
          </a:xfrm>
          <a:prstGeom prst="rect">
            <a:avLst/>
          </a:prstGeom>
          <a:noFill/>
        </p:spPr>
        <p:txBody>
          <a:bodyPr wrap="square" rtlCol="0" anchor="ctr"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sz="1400" b="1" dirty="0">
                <a:ea typeface="League Spartan" charset="0"/>
                <a:cs typeface="Poppins" pitchFamily="2" charset="77"/>
              </a:rPr>
              <a:t>LOOK FOR SIGNS</a:t>
            </a:r>
          </a:p>
        </p:txBody>
      </p:sp>
      <p:sp>
        <p:nvSpPr>
          <p:cNvPr id="51" name="Subtitle 2">
            <a:extLst>
              <a:ext uri="{FF2B5EF4-FFF2-40B4-BE49-F238E27FC236}">
                <a16:creationId xmlns:a16="http://schemas.microsoft.com/office/drawing/2014/main" id="{0A1001A0-7C33-4F05-A5B9-CE6DC149255D}"/>
              </a:ext>
            </a:extLst>
          </p:cNvPr>
          <p:cNvSpPr txBox="1">
            <a:spLocks/>
          </p:cNvSpPr>
          <p:nvPr/>
        </p:nvSpPr>
        <p:spPr>
          <a:xfrm>
            <a:off x="6752717" y="1028495"/>
            <a:ext cx="2033131" cy="438582"/>
          </a:xfrm>
          <a:prstGeom prst="rect">
            <a:avLst/>
          </a:prstGeom>
        </p:spPr>
        <p:txBody>
          <a:bodyPr vert="horz" wrap="square" lIns="68580" tIns="34290" rIns="68580" bIns="34290" rtlCol="0" anchor="t">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l">
              <a:lnSpc>
                <a:spcPct val="100000"/>
              </a:lnSpc>
              <a:spcBef>
                <a:spcPts val="0"/>
              </a:spcBef>
            </a:pPr>
            <a:r>
              <a:rPr lang="en-US" sz="1200" dirty="0">
                <a:solidFill>
                  <a:schemeClr val="tx1"/>
                </a:solidFill>
                <a:latin typeface="+mn-lt"/>
              </a:rPr>
              <a:t>Check the sheep for signs</a:t>
            </a:r>
            <a:br>
              <a:rPr lang="en-US" sz="1200" dirty="0">
                <a:solidFill>
                  <a:schemeClr val="tx1"/>
                </a:solidFill>
                <a:latin typeface="+mn-lt"/>
              </a:rPr>
            </a:br>
            <a:r>
              <a:rPr lang="en-US" sz="1200" dirty="0">
                <a:solidFill>
                  <a:schemeClr val="tx1"/>
                </a:solidFill>
                <a:latin typeface="+mn-lt"/>
              </a:rPr>
              <a:t>of flystrike</a:t>
            </a:r>
          </a:p>
        </p:txBody>
      </p:sp>
      <p:grpSp>
        <p:nvGrpSpPr>
          <p:cNvPr id="52" name="Group 51">
            <a:extLst>
              <a:ext uri="{FF2B5EF4-FFF2-40B4-BE49-F238E27FC236}">
                <a16:creationId xmlns:a16="http://schemas.microsoft.com/office/drawing/2014/main" id="{4F9D0AAC-624E-482A-A718-A6908E100256}"/>
              </a:ext>
            </a:extLst>
          </p:cNvPr>
          <p:cNvGrpSpPr/>
          <p:nvPr/>
        </p:nvGrpSpPr>
        <p:grpSpPr>
          <a:xfrm>
            <a:off x="6269750" y="2522772"/>
            <a:ext cx="620486" cy="715581"/>
            <a:chOff x="1058313" y="3311124"/>
            <a:chExt cx="827314" cy="954107"/>
          </a:xfrm>
        </p:grpSpPr>
        <p:sp>
          <p:nvSpPr>
            <p:cNvPr id="59" name="TextBox 58">
              <a:extLst>
                <a:ext uri="{FF2B5EF4-FFF2-40B4-BE49-F238E27FC236}">
                  <a16:creationId xmlns:a16="http://schemas.microsoft.com/office/drawing/2014/main" id="{226EB905-F006-4367-A3E1-53152EFFFC5B}"/>
                </a:ext>
              </a:extLst>
            </p:cNvPr>
            <p:cNvSpPr txBox="1"/>
            <p:nvPr/>
          </p:nvSpPr>
          <p:spPr>
            <a:xfrm>
              <a:off x="1058313" y="3311124"/>
              <a:ext cx="827314" cy="954107"/>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latin typeface="Arial Rounded MT Bold" panose="020F0704030504030204" pitchFamily="34" charset="0"/>
                </a:rPr>
                <a:t>3</a:t>
              </a:r>
            </a:p>
          </p:txBody>
        </p:sp>
        <p:grpSp>
          <p:nvGrpSpPr>
            <p:cNvPr id="60" name="Group 59">
              <a:extLst>
                <a:ext uri="{FF2B5EF4-FFF2-40B4-BE49-F238E27FC236}">
                  <a16:creationId xmlns:a16="http://schemas.microsoft.com/office/drawing/2014/main" id="{137CE793-5B70-4C00-B5C1-CBE3DE4D4558}"/>
                </a:ext>
              </a:extLst>
            </p:cNvPr>
            <p:cNvGrpSpPr/>
            <p:nvPr/>
          </p:nvGrpSpPr>
          <p:grpSpPr>
            <a:xfrm>
              <a:off x="1476322" y="3899915"/>
              <a:ext cx="144000" cy="144000"/>
              <a:chOff x="9762301" y="2213409"/>
              <a:chExt cx="1227899" cy="1227900"/>
            </a:xfrm>
          </p:grpSpPr>
          <p:sp>
            <p:nvSpPr>
              <p:cNvPr id="61" name="Oval 60">
                <a:extLst>
                  <a:ext uri="{FF2B5EF4-FFF2-40B4-BE49-F238E27FC236}">
                    <a16:creationId xmlns:a16="http://schemas.microsoft.com/office/drawing/2014/main" id="{F61D9EB7-0D92-49F4-8332-58BB00D2622D}"/>
                  </a:ext>
                </a:extLst>
              </p:cNvPr>
              <p:cNvSpPr/>
              <p:nvPr/>
            </p:nvSpPr>
            <p:spPr>
              <a:xfrm>
                <a:off x="9762301" y="2213409"/>
                <a:ext cx="1227899" cy="12279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62" name="Graphic 61" descr="Checkmark with solid fill">
                <a:extLst>
                  <a:ext uri="{FF2B5EF4-FFF2-40B4-BE49-F238E27FC236}">
                    <a16:creationId xmlns:a16="http://schemas.microsoft.com/office/drawing/2014/main" id="{C5F9381B-8B40-4244-8156-19C712E39FF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940832" y="2418347"/>
                <a:ext cx="870853" cy="870853"/>
              </a:xfrm>
              <a:prstGeom prst="rect">
                <a:avLst/>
              </a:prstGeom>
            </p:spPr>
          </p:pic>
        </p:grpSp>
      </p:grpSp>
      <p:sp>
        <p:nvSpPr>
          <p:cNvPr id="64" name="TextBox 63">
            <a:extLst>
              <a:ext uri="{FF2B5EF4-FFF2-40B4-BE49-F238E27FC236}">
                <a16:creationId xmlns:a16="http://schemas.microsoft.com/office/drawing/2014/main" id="{58FC2DE1-0C83-480C-B3E6-197FFEFF2918}"/>
              </a:ext>
            </a:extLst>
          </p:cNvPr>
          <p:cNvSpPr txBox="1"/>
          <p:nvPr/>
        </p:nvSpPr>
        <p:spPr>
          <a:xfrm>
            <a:off x="345861" y="842500"/>
            <a:ext cx="2065196" cy="307777"/>
          </a:xfrm>
          <a:prstGeom prst="rect">
            <a:avLst/>
          </a:prstGeom>
          <a:noFill/>
        </p:spPr>
        <p:txBody>
          <a:bodyPr wrap="square" rtlCol="0" anchor="ctr"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r"/>
            <a:r>
              <a:rPr lang="en-US" sz="1400" b="1" dirty="0">
                <a:ea typeface="League Spartan" charset="0"/>
                <a:cs typeface="Poppins" pitchFamily="2" charset="77"/>
              </a:rPr>
              <a:t>CHECK SHEEP</a:t>
            </a:r>
          </a:p>
        </p:txBody>
      </p:sp>
      <p:sp>
        <p:nvSpPr>
          <p:cNvPr id="65" name="Subtitle 2">
            <a:extLst>
              <a:ext uri="{FF2B5EF4-FFF2-40B4-BE49-F238E27FC236}">
                <a16:creationId xmlns:a16="http://schemas.microsoft.com/office/drawing/2014/main" id="{E7F4D931-10FA-4FCE-9C53-983471F6AD4D}"/>
              </a:ext>
            </a:extLst>
          </p:cNvPr>
          <p:cNvSpPr txBox="1">
            <a:spLocks/>
          </p:cNvSpPr>
          <p:nvPr/>
        </p:nvSpPr>
        <p:spPr>
          <a:xfrm>
            <a:off x="149214" y="1034403"/>
            <a:ext cx="2254587" cy="438582"/>
          </a:xfrm>
          <a:prstGeom prst="rect">
            <a:avLst/>
          </a:prstGeom>
        </p:spPr>
        <p:txBody>
          <a:bodyPr vert="horz" wrap="square" lIns="68580" tIns="34290" rIns="68580" bIns="34290" rtlCol="0" anchor="t">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r">
              <a:lnSpc>
                <a:spcPct val="100000"/>
              </a:lnSpc>
              <a:spcBef>
                <a:spcPts val="0"/>
              </a:spcBef>
            </a:pPr>
            <a:r>
              <a:rPr lang="en-US" sz="1200" dirty="0">
                <a:solidFill>
                  <a:schemeClr val="tx1"/>
                </a:solidFill>
                <a:latin typeface="+mn-lt"/>
                <a:ea typeface="Lato Light" panose="020F0502020204030203" pitchFamily="34" charset="0"/>
                <a:cs typeface="Mukta ExtraLight" panose="020B0000000000000000" pitchFamily="34" charset="77"/>
              </a:rPr>
              <a:t>Regularly check sheep</a:t>
            </a:r>
            <a:br>
              <a:rPr lang="en-US" sz="1200" dirty="0">
                <a:solidFill>
                  <a:schemeClr val="tx1"/>
                </a:solidFill>
                <a:latin typeface="+mn-lt"/>
                <a:ea typeface="Lato Light" panose="020F0502020204030203" pitchFamily="34" charset="0"/>
                <a:cs typeface="Mukta ExtraLight" panose="020B0000000000000000" pitchFamily="34" charset="77"/>
              </a:rPr>
            </a:br>
            <a:r>
              <a:rPr lang="en-US" sz="1200" dirty="0">
                <a:solidFill>
                  <a:schemeClr val="tx1"/>
                </a:solidFill>
                <a:latin typeface="+mn-lt"/>
                <a:ea typeface="Lato Light" panose="020F0502020204030203" pitchFamily="34" charset="0"/>
                <a:cs typeface="Mukta ExtraLight" panose="020B0000000000000000" pitchFamily="34" charset="77"/>
              </a:rPr>
              <a:t>in paddocks</a:t>
            </a:r>
          </a:p>
        </p:txBody>
      </p:sp>
      <p:grpSp>
        <p:nvGrpSpPr>
          <p:cNvPr id="66" name="Group 65">
            <a:extLst>
              <a:ext uri="{FF2B5EF4-FFF2-40B4-BE49-F238E27FC236}">
                <a16:creationId xmlns:a16="http://schemas.microsoft.com/office/drawing/2014/main" id="{0CB3DF64-B627-4028-9D68-70CCBE53BE06}"/>
              </a:ext>
            </a:extLst>
          </p:cNvPr>
          <p:cNvGrpSpPr/>
          <p:nvPr/>
        </p:nvGrpSpPr>
        <p:grpSpPr>
          <a:xfrm>
            <a:off x="6261447" y="760091"/>
            <a:ext cx="620486" cy="715581"/>
            <a:chOff x="1210713" y="2056828"/>
            <a:chExt cx="827314" cy="954107"/>
          </a:xfrm>
        </p:grpSpPr>
        <p:sp>
          <p:nvSpPr>
            <p:cNvPr id="67" name="TextBox 66">
              <a:extLst>
                <a:ext uri="{FF2B5EF4-FFF2-40B4-BE49-F238E27FC236}">
                  <a16:creationId xmlns:a16="http://schemas.microsoft.com/office/drawing/2014/main" id="{4FF5F9CA-7888-42A3-87F9-0FAABB8C3D48}"/>
                </a:ext>
              </a:extLst>
            </p:cNvPr>
            <p:cNvSpPr txBox="1"/>
            <p:nvPr/>
          </p:nvSpPr>
          <p:spPr>
            <a:xfrm>
              <a:off x="1210713" y="2056828"/>
              <a:ext cx="827314" cy="954107"/>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solidFill>
                    <a:srgbClr val="B0917F"/>
                  </a:solidFill>
                  <a:latin typeface="Arial Rounded MT Bold" panose="020F0704030504030204" pitchFamily="34" charset="0"/>
                </a:rPr>
                <a:t>2</a:t>
              </a:r>
            </a:p>
          </p:txBody>
        </p:sp>
        <p:grpSp>
          <p:nvGrpSpPr>
            <p:cNvPr id="68" name="Group 67">
              <a:extLst>
                <a:ext uri="{FF2B5EF4-FFF2-40B4-BE49-F238E27FC236}">
                  <a16:creationId xmlns:a16="http://schemas.microsoft.com/office/drawing/2014/main" id="{9264404C-CC5C-4A2B-BA9E-415535F1EE65}"/>
                </a:ext>
              </a:extLst>
            </p:cNvPr>
            <p:cNvGrpSpPr/>
            <p:nvPr/>
          </p:nvGrpSpPr>
          <p:grpSpPr>
            <a:xfrm>
              <a:off x="1550341" y="2645619"/>
              <a:ext cx="144000" cy="144000"/>
              <a:chOff x="9762309" y="2213409"/>
              <a:chExt cx="1227900" cy="1227900"/>
            </a:xfrm>
          </p:grpSpPr>
          <p:sp>
            <p:nvSpPr>
              <p:cNvPr id="69" name="Oval 68">
                <a:extLst>
                  <a:ext uri="{FF2B5EF4-FFF2-40B4-BE49-F238E27FC236}">
                    <a16:creationId xmlns:a16="http://schemas.microsoft.com/office/drawing/2014/main" id="{FD3AFD3B-5F9B-46DC-B2E2-5CF9ADD8B77A}"/>
                  </a:ext>
                </a:extLst>
              </p:cNvPr>
              <p:cNvSpPr/>
              <p:nvPr/>
            </p:nvSpPr>
            <p:spPr>
              <a:xfrm>
                <a:off x="9762309" y="2213409"/>
                <a:ext cx="1227900" cy="1227900"/>
              </a:xfrm>
              <a:prstGeom prst="ellipse">
                <a:avLst/>
              </a:prstGeom>
              <a:solidFill>
                <a:srgbClr val="B091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70" name="Graphic 69" descr="Checkmark with solid fill">
                <a:extLst>
                  <a:ext uri="{FF2B5EF4-FFF2-40B4-BE49-F238E27FC236}">
                    <a16:creationId xmlns:a16="http://schemas.microsoft.com/office/drawing/2014/main" id="{1A8417DB-B285-4466-B265-E261C398C10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940832" y="2418347"/>
                <a:ext cx="870853" cy="870853"/>
              </a:xfrm>
              <a:prstGeom prst="rect">
                <a:avLst/>
              </a:prstGeom>
            </p:spPr>
          </p:pic>
        </p:grpSp>
      </p:grpSp>
      <p:sp>
        <p:nvSpPr>
          <p:cNvPr id="72" name="TextBox 71">
            <a:extLst>
              <a:ext uri="{FF2B5EF4-FFF2-40B4-BE49-F238E27FC236}">
                <a16:creationId xmlns:a16="http://schemas.microsoft.com/office/drawing/2014/main" id="{838CBF18-DCFA-495B-BDCF-17CC7A95E724}"/>
              </a:ext>
            </a:extLst>
          </p:cNvPr>
          <p:cNvSpPr txBox="1"/>
          <p:nvPr/>
        </p:nvSpPr>
        <p:spPr>
          <a:xfrm>
            <a:off x="6737276" y="2604245"/>
            <a:ext cx="2221581" cy="307777"/>
          </a:xfrm>
          <a:prstGeom prst="rect">
            <a:avLst/>
          </a:prstGeom>
          <a:noFill/>
        </p:spPr>
        <p:txBody>
          <a:bodyPr wrap="square" rtlCol="0" anchor="ctr"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sz="1400" b="1" dirty="0">
                <a:ea typeface="League Spartan" charset="0"/>
                <a:cs typeface="Poppins" pitchFamily="2" charset="77"/>
              </a:rPr>
              <a:t>TREAT THE SHEEP</a:t>
            </a:r>
          </a:p>
        </p:txBody>
      </p:sp>
      <p:sp>
        <p:nvSpPr>
          <p:cNvPr id="73" name="Subtitle 2">
            <a:extLst>
              <a:ext uri="{FF2B5EF4-FFF2-40B4-BE49-F238E27FC236}">
                <a16:creationId xmlns:a16="http://schemas.microsoft.com/office/drawing/2014/main" id="{4B7B6217-0A5C-455A-BC09-58DDD190B7E3}"/>
              </a:ext>
            </a:extLst>
          </p:cNvPr>
          <p:cNvSpPr txBox="1">
            <a:spLocks/>
          </p:cNvSpPr>
          <p:nvPr/>
        </p:nvSpPr>
        <p:spPr>
          <a:xfrm>
            <a:off x="6730022" y="2790893"/>
            <a:ext cx="2221581" cy="438582"/>
          </a:xfrm>
          <a:prstGeom prst="rect">
            <a:avLst/>
          </a:prstGeom>
        </p:spPr>
        <p:txBody>
          <a:bodyPr vert="horz" wrap="square" lIns="68580" tIns="34290" rIns="68580" bIns="34290" rtlCol="0" anchor="t">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nSpc>
                <a:spcPct val="100000"/>
              </a:lnSpc>
              <a:spcBef>
                <a:spcPts val="0"/>
              </a:spcBef>
            </a:pPr>
            <a:r>
              <a:rPr lang="en-US" sz="1200" dirty="0">
                <a:solidFill>
                  <a:schemeClr val="tx1"/>
                </a:solidFill>
                <a:latin typeface="+mn-lt"/>
              </a:rPr>
              <a:t>Remove struck sheep</a:t>
            </a:r>
            <a:br>
              <a:rPr lang="en-US" sz="1200" dirty="0">
                <a:solidFill>
                  <a:schemeClr val="tx1"/>
                </a:solidFill>
                <a:latin typeface="+mn-lt"/>
              </a:rPr>
            </a:br>
            <a:r>
              <a:rPr lang="en-US" sz="1200" dirty="0">
                <a:solidFill>
                  <a:schemeClr val="tx1"/>
                </a:solidFill>
                <a:latin typeface="+mn-lt"/>
              </a:rPr>
              <a:t>for treatment.</a:t>
            </a:r>
          </a:p>
        </p:txBody>
      </p:sp>
      <p:grpSp>
        <p:nvGrpSpPr>
          <p:cNvPr id="74" name="Group 73">
            <a:extLst>
              <a:ext uri="{FF2B5EF4-FFF2-40B4-BE49-F238E27FC236}">
                <a16:creationId xmlns:a16="http://schemas.microsoft.com/office/drawing/2014/main" id="{740841EC-EE30-49BE-BF9A-ACC775C84288}"/>
              </a:ext>
            </a:extLst>
          </p:cNvPr>
          <p:cNvGrpSpPr/>
          <p:nvPr/>
        </p:nvGrpSpPr>
        <p:grpSpPr>
          <a:xfrm>
            <a:off x="2335118" y="2531680"/>
            <a:ext cx="620486" cy="715581"/>
            <a:chOff x="8212183" y="1744228"/>
            <a:chExt cx="827314" cy="954107"/>
          </a:xfrm>
        </p:grpSpPr>
        <p:sp>
          <p:nvSpPr>
            <p:cNvPr id="75" name="TextBox 74">
              <a:extLst>
                <a:ext uri="{FF2B5EF4-FFF2-40B4-BE49-F238E27FC236}">
                  <a16:creationId xmlns:a16="http://schemas.microsoft.com/office/drawing/2014/main" id="{4B368C77-C98D-4C58-9C74-F0277FEF401C}"/>
                </a:ext>
              </a:extLst>
            </p:cNvPr>
            <p:cNvSpPr txBox="1"/>
            <p:nvPr/>
          </p:nvSpPr>
          <p:spPr>
            <a:xfrm>
              <a:off x="8212183" y="1744228"/>
              <a:ext cx="827314" cy="954107"/>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solidFill>
                    <a:srgbClr val="383E5B"/>
                  </a:solidFill>
                  <a:latin typeface="Arial Rounded MT Bold" panose="020F0704030504030204" pitchFamily="34" charset="0"/>
                </a:rPr>
                <a:t>4</a:t>
              </a:r>
            </a:p>
          </p:txBody>
        </p:sp>
        <p:grpSp>
          <p:nvGrpSpPr>
            <p:cNvPr id="76" name="Group 75">
              <a:extLst>
                <a:ext uri="{FF2B5EF4-FFF2-40B4-BE49-F238E27FC236}">
                  <a16:creationId xmlns:a16="http://schemas.microsoft.com/office/drawing/2014/main" id="{864180E3-F059-4C79-9B00-33F641DFB367}"/>
                </a:ext>
              </a:extLst>
            </p:cNvPr>
            <p:cNvGrpSpPr/>
            <p:nvPr/>
          </p:nvGrpSpPr>
          <p:grpSpPr>
            <a:xfrm>
              <a:off x="8630192" y="2333019"/>
              <a:ext cx="144000" cy="144000"/>
              <a:chOff x="9762309" y="2213409"/>
              <a:chExt cx="1227900" cy="1227900"/>
            </a:xfrm>
          </p:grpSpPr>
          <p:sp>
            <p:nvSpPr>
              <p:cNvPr id="77" name="Oval 76">
                <a:extLst>
                  <a:ext uri="{FF2B5EF4-FFF2-40B4-BE49-F238E27FC236}">
                    <a16:creationId xmlns:a16="http://schemas.microsoft.com/office/drawing/2014/main" id="{1982F21C-1560-45A0-9D0D-9F02DF1F68DA}"/>
                  </a:ext>
                </a:extLst>
              </p:cNvPr>
              <p:cNvSpPr/>
              <p:nvPr/>
            </p:nvSpPr>
            <p:spPr>
              <a:xfrm>
                <a:off x="9762309" y="2213409"/>
                <a:ext cx="1227900" cy="1227900"/>
              </a:xfrm>
              <a:prstGeom prst="ellipse">
                <a:avLst/>
              </a:prstGeom>
              <a:solidFill>
                <a:srgbClr val="383E5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78" name="Graphic 77" descr="Checkmark with solid fill">
                <a:extLst>
                  <a:ext uri="{FF2B5EF4-FFF2-40B4-BE49-F238E27FC236}">
                    <a16:creationId xmlns:a16="http://schemas.microsoft.com/office/drawing/2014/main" id="{50442E07-2377-4AC4-8C66-881C2B676949}"/>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940832" y="2418347"/>
                <a:ext cx="870853" cy="870853"/>
              </a:xfrm>
              <a:prstGeom prst="rect">
                <a:avLst/>
              </a:prstGeom>
            </p:spPr>
          </p:pic>
        </p:grpSp>
      </p:grpSp>
      <p:sp>
        <p:nvSpPr>
          <p:cNvPr id="84" name="TextBox 83">
            <a:extLst>
              <a:ext uri="{FF2B5EF4-FFF2-40B4-BE49-F238E27FC236}">
                <a16:creationId xmlns:a16="http://schemas.microsoft.com/office/drawing/2014/main" id="{7A759AB1-20C8-400E-8D4B-D17A1BEE7707}"/>
              </a:ext>
            </a:extLst>
          </p:cNvPr>
          <p:cNvSpPr txBox="1"/>
          <p:nvPr/>
        </p:nvSpPr>
        <p:spPr>
          <a:xfrm>
            <a:off x="-100227" y="2609254"/>
            <a:ext cx="2525114" cy="307777"/>
          </a:xfrm>
          <a:prstGeom prst="rect">
            <a:avLst/>
          </a:prstGeom>
          <a:noFill/>
        </p:spPr>
        <p:txBody>
          <a:bodyPr wrap="square" rtlCol="0" anchor="ctr"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r"/>
            <a:r>
              <a:rPr lang="en-US" sz="1400" b="1" dirty="0"/>
              <a:t>TREAT ALL SHEEP</a:t>
            </a:r>
          </a:p>
        </p:txBody>
      </p:sp>
      <p:sp>
        <p:nvSpPr>
          <p:cNvPr id="85" name="Subtitle 2">
            <a:extLst>
              <a:ext uri="{FF2B5EF4-FFF2-40B4-BE49-F238E27FC236}">
                <a16:creationId xmlns:a16="http://schemas.microsoft.com/office/drawing/2014/main" id="{C6C9CC05-D516-4987-9D87-D699F9A6ABE4}"/>
              </a:ext>
            </a:extLst>
          </p:cNvPr>
          <p:cNvSpPr txBox="1">
            <a:spLocks/>
          </p:cNvSpPr>
          <p:nvPr/>
        </p:nvSpPr>
        <p:spPr>
          <a:xfrm>
            <a:off x="212603" y="2803455"/>
            <a:ext cx="2186286" cy="438582"/>
          </a:xfrm>
          <a:prstGeom prst="rect">
            <a:avLst/>
          </a:prstGeom>
        </p:spPr>
        <p:txBody>
          <a:bodyPr vert="horz" wrap="square" lIns="68580" tIns="34290" rIns="68580" bIns="34290" rtlCol="0" anchor="t">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r">
              <a:lnSpc>
                <a:spcPct val="100000"/>
              </a:lnSpc>
              <a:spcBef>
                <a:spcPts val="0"/>
              </a:spcBef>
            </a:pPr>
            <a:r>
              <a:rPr lang="en-US" sz="1200" dirty="0">
                <a:solidFill>
                  <a:schemeClr val="tx1"/>
                </a:solidFill>
                <a:latin typeface="+mn-lt"/>
              </a:rPr>
              <a:t>If strike occurs across a large number, treat the entire mob.</a:t>
            </a:r>
          </a:p>
        </p:txBody>
      </p:sp>
      <p:grpSp>
        <p:nvGrpSpPr>
          <p:cNvPr id="86" name="Group 85">
            <a:extLst>
              <a:ext uri="{FF2B5EF4-FFF2-40B4-BE49-F238E27FC236}">
                <a16:creationId xmlns:a16="http://schemas.microsoft.com/office/drawing/2014/main" id="{1DE6EAA5-F02A-46C5-9C39-30F6AD45AF0A}"/>
              </a:ext>
            </a:extLst>
          </p:cNvPr>
          <p:cNvGrpSpPr/>
          <p:nvPr/>
        </p:nvGrpSpPr>
        <p:grpSpPr>
          <a:xfrm>
            <a:off x="2375423" y="761590"/>
            <a:ext cx="620486" cy="715581"/>
            <a:chOff x="1092762" y="1942039"/>
            <a:chExt cx="827314" cy="954107"/>
          </a:xfrm>
        </p:grpSpPr>
        <p:sp>
          <p:nvSpPr>
            <p:cNvPr id="87" name="TextBox 86">
              <a:extLst>
                <a:ext uri="{FF2B5EF4-FFF2-40B4-BE49-F238E27FC236}">
                  <a16:creationId xmlns:a16="http://schemas.microsoft.com/office/drawing/2014/main" id="{17C131CF-8372-4AEC-8DB7-978F042D9B94}"/>
                </a:ext>
              </a:extLst>
            </p:cNvPr>
            <p:cNvSpPr txBox="1"/>
            <p:nvPr/>
          </p:nvSpPr>
          <p:spPr>
            <a:xfrm>
              <a:off x="1092762" y="1942039"/>
              <a:ext cx="827314" cy="954107"/>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solidFill>
                    <a:srgbClr val="7F7F7F"/>
                  </a:solidFill>
                  <a:latin typeface="Arial Rounded MT Bold" panose="020F0704030504030204" pitchFamily="34" charset="0"/>
                </a:rPr>
                <a:t>1</a:t>
              </a:r>
            </a:p>
          </p:txBody>
        </p:sp>
        <p:grpSp>
          <p:nvGrpSpPr>
            <p:cNvPr id="88" name="Group 87">
              <a:extLst>
                <a:ext uri="{FF2B5EF4-FFF2-40B4-BE49-F238E27FC236}">
                  <a16:creationId xmlns:a16="http://schemas.microsoft.com/office/drawing/2014/main" id="{6E40B238-06DD-401A-A080-7461E5E4125C}"/>
                </a:ext>
              </a:extLst>
            </p:cNvPr>
            <p:cNvGrpSpPr/>
            <p:nvPr/>
          </p:nvGrpSpPr>
          <p:grpSpPr>
            <a:xfrm>
              <a:off x="1467226" y="2530830"/>
              <a:ext cx="144000" cy="144000"/>
              <a:chOff x="9762309" y="2213409"/>
              <a:chExt cx="1227900" cy="1227900"/>
            </a:xfrm>
          </p:grpSpPr>
          <p:sp>
            <p:nvSpPr>
              <p:cNvPr id="89" name="Oval 88">
                <a:extLst>
                  <a:ext uri="{FF2B5EF4-FFF2-40B4-BE49-F238E27FC236}">
                    <a16:creationId xmlns:a16="http://schemas.microsoft.com/office/drawing/2014/main" id="{006C6AA9-4A31-473E-90C8-18610E9A3F64}"/>
                  </a:ext>
                </a:extLst>
              </p:cNvPr>
              <p:cNvSpPr/>
              <p:nvPr/>
            </p:nvSpPr>
            <p:spPr>
              <a:xfrm>
                <a:off x="9762309" y="2213409"/>
                <a:ext cx="1227900" cy="1227900"/>
              </a:xfrm>
              <a:prstGeom prst="ellipse">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90" name="Graphic 89" descr="Checkmark with solid fill">
                <a:extLst>
                  <a:ext uri="{FF2B5EF4-FFF2-40B4-BE49-F238E27FC236}">
                    <a16:creationId xmlns:a16="http://schemas.microsoft.com/office/drawing/2014/main" id="{A3B16E6B-6E3D-4A99-BFF6-60BEE719BBE2}"/>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940832" y="2418347"/>
                <a:ext cx="870853" cy="870853"/>
              </a:xfrm>
              <a:prstGeom prst="rect">
                <a:avLst/>
              </a:prstGeom>
            </p:spPr>
          </p:pic>
        </p:grpSp>
      </p:grpSp>
      <p:pic>
        <p:nvPicPr>
          <p:cNvPr id="46" name="Graphic 45" descr="Sheep with solid fill">
            <a:extLst>
              <a:ext uri="{FF2B5EF4-FFF2-40B4-BE49-F238E27FC236}">
                <a16:creationId xmlns:a16="http://schemas.microsoft.com/office/drawing/2014/main" id="{A3F283BE-F191-4B37-A8DE-1B43E6825DE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529646" y="2784657"/>
            <a:ext cx="607021" cy="607021"/>
          </a:xfrm>
          <a:prstGeom prst="rect">
            <a:avLst/>
          </a:prstGeom>
        </p:spPr>
      </p:pic>
      <p:sp>
        <p:nvSpPr>
          <p:cNvPr id="53" name="Content Placeholder 2">
            <a:extLst>
              <a:ext uri="{FF2B5EF4-FFF2-40B4-BE49-F238E27FC236}">
                <a16:creationId xmlns:a16="http://schemas.microsoft.com/office/drawing/2014/main" id="{24103E52-0081-401C-B33C-CE9190DBA226}"/>
              </a:ext>
            </a:extLst>
          </p:cNvPr>
          <p:cNvSpPr txBox="1">
            <a:spLocks/>
          </p:cNvSpPr>
          <p:nvPr/>
        </p:nvSpPr>
        <p:spPr>
          <a:xfrm>
            <a:off x="5059833" y="3612216"/>
            <a:ext cx="1094890" cy="673478"/>
          </a:xfrm>
          <a:prstGeom prst="rect">
            <a:avLst/>
          </a:prstGeom>
        </p:spPr>
        <p:txBody>
          <a:bodyPr vert="horz" lIns="68580" tIns="34290" rIns="68580" bIns="34290" rtlCol="0">
            <a:normAutofit lnSpcReduction="10000"/>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r">
              <a:lnSpc>
                <a:spcPct val="100000"/>
              </a:lnSpc>
              <a:spcBef>
                <a:spcPts val="0"/>
              </a:spcBef>
              <a:spcAft>
                <a:spcPts val="2700"/>
              </a:spcAft>
              <a:buNone/>
              <a:tabLst>
                <a:tab pos="218599" algn="l"/>
                <a:tab pos="488633" algn="l"/>
              </a:tabLst>
            </a:pPr>
            <a:r>
              <a:rPr lang="en-AU" sz="1350" dirty="0">
                <a:solidFill>
                  <a:schemeClr val="bg1"/>
                </a:solidFill>
              </a:rPr>
              <a:t>Treat the individual sheep</a:t>
            </a:r>
          </a:p>
        </p:txBody>
      </p:sp>
      <p:sp>
        <p:nvSpPr>
          <p:cNvPr id="18" name="Content Placeholder 2">
            <a:extLst>
              <a:ext uri="{FF2B5EF4-FFF2-40B4-BE49-F238E27FC236}">
                <a16:creationId xmlns:a16="http://schemas.microsoft.com/office/drawing/2014/main" id="{78B78881-6873-4942-AEB2-254333E220FD}"/>
              </a:ext>
            </a:extLst>
          </p:cNvPr>
          <p:cNvSpPr>
            <a:spLocks noGrp="1"/>
          </p:cNvSpPr>
          <p:nvPr>
            <p:ph idx="1"/>
          </p:nvPr>
        </p:nvSpPr>
        <p:spPr>
          <a:xfrm>
            <a:off x="2991523" y="1678227"/>
            <a:ext cx="1124289" cy="722751"/>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None/>
              <a:tabLst>
                <a:tab pos="218599" algn="l"/>
                <a:tab pos="488633" algn="l"/>
              </a:tabLst>
            </a:pPr>
            <a:r>
              <a:rPr lang="en-AU" sz="1350" dirty="0">
                <a:solidFill>
                  <a:schemeClr val="bg1"/>
                </a:solidFill>
              </a:rPr>
              <a:t>Regularly check</a:t>
            </a:r>
            <a:br>
              <a:rPr lang="en-AU" sz="1350" dirty="0">
                <a:solidFill>
                  <a:schemeClr val="bg1"/>
                </a:solidFill>
              </a:rPr>
            </a:br>
            <a:r>
              <a:rPr lang="en-AU" sz="1350" dirty="0">
                <a:solidFill>
                  <a:schemeClr val="bg1"/>
                </a:solidFill>
              </a:rPr>
              <a:t>sheep</a:t>
            </a:r>
          </a:p>
        </p:txBody>
      </p:sp>
    </p:spTree>
    <p:extLst>
      <p:ext uri="{BB962C8B-B14F-4D97-AF65-F5344CB8AC3E}">
        <p14:creationId xmlns:p14="http://schemas.microsoft.com/office/powerpoint/2010/main" val="2593265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6B91838-7A25-4B24-A756-0CF09D336BAA}"/>
              </a:ext>
            </a:extLst>
          </p:cNvPr>
          <p:cNvGrpSpPr/>
          <p:nvPr/>
        </p:nvGrpSpPr>
        <p:grpSpPr>
          <a:xfrm>
            <a:off x="713231" y="1441431"/>
            <a:ext cx="755999" cy="755999"/>
            <a:chOff x="997354" y="3937317"/>
            <a:chExt cx="609600" cy="609600"/>
          </a:xfrm>
        </p:grpSpPr>
        <p:sp>
          <p:nvSpPr>
            <p:cNvPr id="12" name="Oval 11">
              <a:extLst>
                <a:ext uri="{FF2B5EF4-FFF2-40B4-BE49-F238E27FC236}">
                  <a16:creationId xmlns:a16="http://schemas.microsoft.com/office/drawing/2014/main" id="{C9087A10-939B-48A3-A1F4-E5C3299B0246}"/>
                </a:ext>
              </a:extLst>
            </p:cNvPr>
            <p:cNvSpPr/>
            <p:nvPr/>
          </p:nvSpPr>
          <p:spPr>
            <a:xfrm>
              <a:off x="997354" y="3937317"/>
              <a:ext cx="609600" cy="609600"/>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13" name="Graphic 12" descr="Sheep with solid fill">
              <a:extLst>
                <a:ext uri="{FF2B5EF4-FFF2-40B4-BE49-F238E27FC236}">
                  <a16:creationId xmlns:a16="http://schemas.microsoft.com/office/drawing/2014/main" id="{AF314AC3-0124-45F7-AABE-70A4393E63D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3831" y="3999429"/>
              <a:ext cx="523468" cy="523468"/>
            </a:xfrm>
            <a:prstGeom prst="rect">
              <a:avLst/>
            </a:prstGeom>
          </p:spPr>
        </p:pic>
      </p:gr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a:xfrm>
            <a:off x="1597923" y="1588388"/>
            <a:ext cx="4371989" cy="746521"/>
          </a:xfrm>
        </p:spPr>
        <p:txBody>
          <a:bodyPr anchor="t">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pPr>
            <a:r>
              <a:rPr lang="en-AU" sz="3200" b="0" dirty="0"/>
              <a:t>Signs of flystrike</a:t>
            </a:r>
          </a:p>
        </p:txBody>
      </p:sp>
    </p:spTree>
    <p:extLst>
      <p:ext uri="{BB962C8B-B14F-4D97-AF65-F5344CB8AC3E}">
        <p14:creationId xmlns:p14="http://schemas.microsoft.com/office/powerpoint/2010/main" val="33653980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Covert flystrike</a:t>
            </a:r>
          </a:p>
        </p:txBody>
      </p:sp>
      <p:sp>
        <p:nvSpPr>
          <p:cNvPr id="10" name="Content Placeholder 2">
            <a:extLst>
              <a:ext uri="{FF2B5EF4-FFF2-40B4-BE49-F238E27FC236}">
                <a16:creationId xmlns:a16="http://schemas.microsoft.com/office/drawing/2014/main" id="{806DB9D7-323C-4EA1-B725-09A0E47DECC2}"/>
              </a:ext>
            </a:extLst>
          </p:cNvPr>
          <p:cNvSpPr>
            <a:spLocks noGrp="1"/>
          </p:cNvSpPr>
          <p:nvPr>
            <p:ph idx="1"/>
          </p:nvPr>
        </p:nvSpPr>
        <p:spPr>
          <a:xfrm>
            <a:off x="628862" y="1096975"/>
            <a:ext cx="4753247" cy="3176432"/>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None/>
              <a:tabLst>
                <a:tab pos="218599" algn="l"/>
                <a:tab pos="488633" algn="l"/>
              </a:tabLst>
            </a:pPr>
            <a:r>
              <a:rPr lang="en-AU" sz="2000" dirty="0"/>
              <a:t>Covert flystrike is:</a:t>
            </a:r>
          </a:p>
          <a:p>
            <a:pPr marL="333375" lvl="0" indent="-333375">
              <a:lnSpc>
                <a:spcPct val="100000"/>
              </a:lnSpc>
              <a:spcBef>
                <a:spcPts val="0"/>
              </a:spcBef>
              <a:spcAft>
                <a:spcPts val="2700"/>
              </a:spcAft>
              <a:tabLst>
                <a:tab pos="218599" algn="l"/>
                <a:tab pos="488633" algn="l"/>
              </a:tabLst>
            </a:pPr>
            <a:r>
              <a:rPr lang="en-AU" sz="2000" dirty="0"/>
              <a:t>Common </a:t>
            </a:r>
          </a:p>
          <a:p>
            <a:pPr marL="333375" lvl="0" indent="-333375">
              <a:lnSpc>
                <a:spcPct val="100000"/>
              </a:lnSpc>
              <a:spcBef>
                <a:spcPts val="0"/>
              </a:spcBef>
              <a:spcAft>
                <a:spcPts val="2700"/>
              </a:spcAft>
              <a:tabLst>
                <a:tab pos="218599" algn="l"/>
                <a:tab pos="488633" algn="l"/>
              </a:tabLst>
            </a:pPr>
            <a:r>
              <a:rPr lang="en-AU" sz="2000" dirty="0"/>
              <a:t>Not easily seen unless looking closely</a:t>
            </a:r>
          </a:p>
        </p:txBody>
      </p:sp>
      <p:sp>
        <p:nvSpPr>
          <p:cNvPr id="8" name="Rectangle 7">
            <a:extLst>
              <a:ext uri="{FF2B5EF4-FFF2-40B4-BE49-F238E27FC236}">
                <a16:creationId xmlns:a16="http://schemas.microsoft.com/office/drawing/2014/main" id="{BEA9325B-7BC7-4FF1-A6C6-93511D935E73}"/>
              </a:ext>
            </a:extLst>
          </p:cNvPr>
          <p:cNvSpPr/>
          <p:nvPr/>
        </p:nvSpPr>
        <p:spPr>
          <a:xfrm>
            <a:off x="703031" y="3437454"/>
            <a:ext cx="4379361" cy="712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9" name="Graphic 8" descr="Warning with solid fill">
            <a:extLst>
              <a:ext uri="{FF2B5EF4-FFF2-40B4-BE49-F238E27FC236}">
                <a16:creationId xmlns:a16="http://schemas.microsoft.com/office/drawing/2014/main" id="{39AC3EFC-F0DE-481D-BB3F-131F06C9CC5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5413" y="3490469"/>
            <a:ext cx="581297" cy="581297"/>
          </a:xfrm>
          <a:prstGeom prst="rect">
            <a:avLst/>
          </a:prstGeom>
        </p:spPr>
      </p:pic>
      <p:sp>
        <p:nvSpPr>
          <p:cNvPr id="12" name="TextBox 11">
            <a:extLst>
              <a:ext uri="{FF2B5EF4-FFF2-40B4-BE49-F238E27FC236}">
                <a16:creationId xmlns:a16="http://schemas.microsoft.com/office/drawing/2014/main" id="{BF884D2D-0DAA-4C5C-9618-2CA5C4310324}"/>
              </a:ext>
            </a:extLst>
          </p:cNvPr>
          <p:cNvSpPr txBox="1"/>
          <p:nvPr/>
        </p:nvSpPr>
        <p:spPr>
          <a:xfrm>
            <a:off x="1441091" y="3463581"/>
            <a:ext cx="3586696"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100" dirty="0">
                <a:solidFill>
                  <a:srgbClr val="C00000"/>
                </a:solidFill>
              </a:rPr>
              <a:t>Covert strikes can last for some</a:t>
            </a:r>
            <a:endParaRPr lang="en-AU" sz="2100" dirty="0"/>
          </a:p>
        </p:txBody>
      </p:sp>
      <p:sp>
        <p:nvSpPr>
          <p:cNvPr id="13" name="TextBox 12">
            <a:extLst>
              <a:ext uri="{FF2B5EF4-FFF2-40B4-BE49-F238E27FC236}">
                <a16:creationId xmlns:a16="http://schemas.microsoft.com/office/drawing/2014/main" id="{68781539-067A-42C6-93EE-760763AF3B56}"/>
              </a:ext>
            </a:extLst>
          </p:cNvPr>
          <p:cNvSpPr txBox="1"/>
          <p:nvPr/>
        </p:nvSpPr>
        <p:spPr>
          <a:xfrm>
            <a:off x="1449090" y="3705478"/>
            <a:ext cx="3586696"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100" dirty="0">
                <a:solidFill>
                  <a:srgbClr val="C00000"/>
                </a:solidFill>
              </a:rPr>
              <a:t>weeks and advance or resolve</a:t>
            </a:r>
            <a:endParaRPr lang="en-AU" sz="2100" dirty="0"/>
          </a:p>
        </p:txBody>
      </p:sp>
      <p:sp>
        <p:nvSpPr>
          <p:cNvPr id="18" name="TextBox 17">
            <a:extLst>
              <a:ext uri="{FF2B5EF4-FFF2-40B4-BE49-F238E27FC236}">
                <a16:creationId xmlns:a16="http://schemas.microsoft.com/office/drawing/2014/main" id="{BC841E9A-D78B-4815-8E8E-5475192BBE86}"/>
              </a:ext>
            </a:extLst>
          </p:cNvPr>
          <p:cNvSpPr txBox="1"/>
          <p:nvPr/>
        </p:nvSpPr>
        <p:spPr>
          <a:xfrm>
            <a:off x="5622748" y="3869928"/>
            <a:ext cx="3424311" cy="507831"/>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AU" dirty="0">
                <a:effectLst/>
                <a:latin typeface="Calibri" panose="020F0502020204030204" pitchFamily="34" charset="0"/>
                <a:ea typeface="Calibri" panose="020F0502020204030204" pitchFamily="34" charset="0"/>
                <a:cs typeface="Times New Roman" panose="02020603050405020304" pitchFamily="18" charset="0"/>
              </a:rPr>
              <a:t>Covert flystrike can be difficult to</a:t>
            </a:r>
            <a:br>
              <a:rPr lang="en-AU" dirty="0">
                <a:effectLst/>
                <a:latin typeface="Calibri" panose="020F0502020204030204" pitchFamily="34" charset="0"/>
                <a:ea typeface="Calibri" panose="020F0502020204030204" pitchFamily="34" charset="0"/>
                <a:cs typeface="Times New Roman" panose="02020603050405020304" pitchFamily="18" charset="0"/>
              </a:rPr>
            </a:br>
            <a:r>
              <a:rPr lang="en-AU" dirty="0">
                <a:effectLst/>
                <a:latin typeface="Calibri" panose="020F0502020204030204" pitchFamily="34" charset="0"/>
                <a:ea typeface="Calibri" panose="020F0502020204030204" pitchFamily="34" charset="0"/>
                <a:cs typeface="Times New Roman" panose="02020603050405020304" pitchFamily="18" charset="0"/>
              </a:rPr>
              <a:t>detect unless handling sheep</a:t>
            </a:r>
          </a:p>
        </p:txBody>
      </p:sp>
      <p:pic>
        <p:nvPicPr>
          <p:cNvPr id="4" name="Picture 3" descr="A picture containing fungus&#10;&#10;Description automatically generated">
            <a:extLst>
              <a:ext uri="{FF2B5EF4-FFF2-40B4-BE49-F238E27FC236}">
                <a16:creationId xmlns:a16="http://schemas.microsoft.com/office/drawing/2014/main" id="{0ECAADD3-F988-4CB2-9934-391882F83B8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217" r="14416"/>
          <a:stretch/>
        </p:blipFill>
        <p:spPr>
          <a:xfrm rot="5400000">
            <a:off x="5816002" y="1289921"/>
            <a:ext cx="3021344" cy="2063825"/>
          </a:xfrm>
          <a:prstGeom prst="rect">
            <a:avLst/>
          </a:prstGeom>
        </p:spPr>
      </p:pic>
    </p:spTree>
    <p:extLst>
      <p:ext uri="{BB962C8B-B14F-4D97-AF65-F5344CB8AC3E}">
        <p14:creationId xmlns:p14="http://schemas.microsoft.com/office/powerpoint/2010/main" val="28944537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Early detectable flystrike</a:t>
            </a:r>
          </a:p>
        </p:txBody>
      </p:sp>
      <p:sp>
        <p:nvSpPr>
          <p:cNvPr id="10" name="Content Placeholder 2">
            <a:extLst>
              <a:ext uri="{FF2B5EF4-FFF2-40B4-BE49-F238E27FC236}">
                <a16:creationId xmlns:a16="http://schemas.microsoft.com/office/drawing/2014/main" id="{806DB9D7-323C-4EA1-B725-09A0E47DECC2}"/>
              </a:ext>
            </a:extLst>
          </p:cNvPr>
          <p:cNvSpPr>
            <a:spLocks noGrp="1"/>
          </p:cNvSpPr>
          <p:nvPr>
            <p:ph idx="1"/>
          </p:nvPr>
        </p:nvSpPr>
        <p:spPr>
          <a:xfrm>
            <a:off x="628862" y="1096980"/>
            <a:ext cx="4753247" cy="3176432"/>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None/>
              <a:tabLst>
                <a:tab pos="218599" algn="l"/>
                <a:tab pos="488633" algn="l"/>
              </a:tabLst>
            </a:pPr>
            <a:r>
              <a:rPr lang="en-AU" sz="2000" dirty="0"/>
              <a:t>Early detectable flystrike signs:</a:t>
            </a:r>
          </a:p>
          <a:p>
            <a:pPr marL="333375" lvl="0" indent="-333375">
              <a:lnSpc>
                <a:spcPct val="100000"/>
              </a:lnSpc>
              <a:spcBef>
                <a:spcPts val="0"/>
              </a:spcBef>
              <a:spcAft>
                <a:spcPts val="2700"/>
              </a:spcAft>
              <a:tabLst>
                <a:tab pos="218599" algn="l"/>
                <a:tab pos="488633" algn="l"/>
              </a:tabLst>
            </a:pPr>
            <a:r>
              <a:rPr lang="en-AU" sz="2000" dirty="0"/>
              <a:t>Discoloured wool </a:t>
            </a:r>
          </a:p>
          <a:p>
            <a:pPr marL="333375" lvl="0" indent="-333375">
              <a:lnSpc>
                <a:spcPct val="100000"/>
              </a:lnSpc>
              <a:spcBef>
                <a:spcPts val="0"/>
              </a:spcBef>
              <a:spcAft>
                <a:spcPts val="2700"/>
              </a:spcAft>
              <a:tabLst>
                <a:tab pos="218599" algn="l"/>
                <a:tab pos="488633" algn="l"/>
              </a:tabLst>
            </a:pPr>
            <a:r>
              <a:rPr lang="en-AU" sz="2000" dirty="0"/>
              <a:t>Sheep behaviour</a:t>
            </a:r>
          </a:p>
        </p:txBody>
      </p:sp>
      <p:sp>
        <p:nvSpPr>
          <p:cNvPr id="8" name="Rectangle 7">
            <a:extLst>
              <a:ext uri="{FF2B5EF4-FFF2-40B4-BE49-F238E27FC236}">
                <a16:creationId xmlns:a16="http://schemas.microsoft.com/office/drawing/2014/main" id="{BEA9325B-7BC7-4FF1-A6C6-93511D935E73}"/>
              </a:ext>
            </a:extLst>
          </p:cNvPr>
          <p:cNvSpPr/>
          <p:nvPr/>
        </p:nvSpPr>
        <p:spPr>
          <a:xfrm>
            <a:off x="703031" y="3437459"/>
            <a:ext cx="4379361" cy="712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9" name="Graphic 8" descr="Warning with solid fill">
            <a:extLst>
              <a:ext uri="{FF2B5EF4-FFF2-40B4-BE49-F238E27FC236}">
                <a16:creationId xmlns:a16="http://schemas.microsoft.com/office/drawing/2014/main" id="{39AC3EFC-F0DE-481D-BB3F-131F06C9CC5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5413" y="3490474"/>
            <a:ext cx="581297" cy="581297"/>
          </a:xfrm>
          <a:prstGeom prst="rect">
            <a:avLst/>
          </a:prstGeom>
        </p:spPr>
      </p:pic>
      <p:sp>
        <p:nvSpPr>
          <p:cNvPr id="12" name="TextBox 11">
            <a:extLst>
              <a:ext uri="{FF2B5EF4-FFF2-40B4-BE49-F238E27FC236}">
                <a16:creationId xmlns:a16="http://schemas.microsoft.com/office/drawing/2014/main" id="{BF884D2D-0DAA-4C5C-9618-2CA5C4310324}"/>
              </a:ext>
            </a:extLst>
          </p:cNvPr>
          <p:cNvSpPr txBox="1"/>
          <p:nvPr/>
        </p:nvSpPr>
        <p:spPr>
          <a:xfrm>
            <a:off x="1441090" y="3463586"/>
            <a:ext cx="3723683"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050" dirty="0">
                <a:solidFill>
                  <a:srgbClr val="C00000"/>
                </a:solidFill>
              </a:rPr>
              <a:t>As soon as detected, implement</a:t>
            </a:r>
            <a:endParaRPr lang="en-AU" sz="2050" dirty="0"/>
          </a:p>
        </p:txBody>
      </p:sp>
      <p:sp>
        <p:nvSpPr>
          <p:cNvPr id="13" name="TextBox 12">
            <a:extLst>
              <a:ext uri="{FF2B5EF4-FFF2-40B4-BE49-F238E27FC236}">
                <a16:creationId xmlns:a16="http://schemas.microsoft.com/office/drawing/2014/main" id="{68781539-067A-42C6-93EE-760763AF3B56}"/>
              </a:ext>
            </a:extLst>
          </p:cNvPr>
          <p:cNvSpPr txBox="1"/>
          <p:nvPr/>
        </p:nvSpPr>
        <p:spPr>
          <a:xfrm>
            <a:off x="1449090" y="3705483"/>
            <a:ext cx="3586696"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050" dirty="0">
                <a:solidFill>
                  <a:srgbClr val="C00000"/>
                </a:solidFill>
              </a:rPr>
              <a:t>treatment and prevention</a:t>
            </a:r>
            <a:endParaRPr lang="en-AU" sz="2050" dirty="0"/>
          </a:p>
        </p:txBody>
      </p:sp>
      <p:sp>
        <p:nvSpPr>
          <p:cNvPr id="18" name="TextBox 17">
            <a:extLst>
              <a:ext uri="{FF2B5EF4-FFF2-40B4-BE49-F238E27FC236}">
                <a16:creationId xmlns:a16="http://schemas.microsoft.com/office/drawing/2014/main" id="{BC841E9A-D78B-4815-8E8E-5475192BBE86}"/>
              </a:ext>
            </a:extLst>
          </p:cNvPr>
          <p:cNvSpPr txBox="1"/>
          <p:nvPr/>
        </p:nvSpPr>
        <p:spPr>
          <a:xfrm>
            <a:off x="5282644" y="4051283"/>
            <a:ext cx="3636335" cy="507831"/>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AU" dirty="0">
                <a:effectLst/>
                <a:latin typeface="Calibri" panose="020F0502020204030204" pitchFamily="34" charset="0"/>
                <a:ea typeface="Calibri" panose="020F0502020204030204" pitchFamily="34" charset="0"/>
                <a:cs typeface="Times New Roman" panose="02020603050405020304" pitchFamily="18" charset="0"/>
              </a:rPr>
              <a:t>Discoloured wool may indicate early</a:t>
            </a:r>
            <a:br>
              <a:rPr lang="en-AU" dirty="0">
                <a:effectLst/>
                <a:latin typeface="Calibri" panose="020F0502020204030204" pitchFamily="34" charset="0"/>
                <a:ea typeface="Calibri" panose="020F0502020204030204" pitchFamily="34" charset="0"/>
                <a:cs typeface="Times New Roman" panose="02020603050405020304" pitchFamily="18" charset="0"/>
              </a:rPr>
            </a:br>
            <a:r>
              <a:rPr lang="en-AU" dirty="0">
                <a:effectLst/>
                <a:latin typeface="Calibri" panose="020F0502020204030204" pitchFamily="34" charset="0"/>
                <a:ea typeface="Calibri" panose="020F0502020204030204" pitchFamily="34" charset="0"/>
                <a:cs typeface="Times New Roman" panose="02020603050405020304" pitchFamily="18" charset="0"/>
              </a:rPr>
              <a:t>detectable flystrike</a:t>
            </a:r>
          </a:p>
        </p:txBody>
      </p:sp>
      <p:pic>
        <p:nvPicPr>
          <p:cNvPr id="14" name="Picture 13">
            <a:extLst>
              <a:ext uri="{FF2B5EF4-FFF2-40B4-BE49-F238E27FC236}">
                <a16:creationId xmlns:a16="http://schemas.microsoft.com/office/drawing/2014/main" id="{A033EB34-6F57-4453-B33B-9A3A3FA251F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821" r="7550"/>
          <a:stretch/>
        </p:blipFill>
        <p:spPr>
          <a:xfrm rot="5400000">
            <a:off x="5606124" y="1469402"/>
            <a:ext cx="3216666" cy="1886462"/>
          </a:xfrm>
          <a:prstGeom prst="rect">
            <a:avLst/>
          </a:prstGeom>
        </p:spPr>
      </p:pic>
    </p:spTree>
    <p:extLst>
      <p:ext uri="{BB962C8B-B14F-4D97-AF65-F5344CB8AC3E}">
        <p14:creationId xmlns:p14="http://schemas.microsoft.com/office/powerpoint/2010/main" val="21770880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Early detectable flystrike</a:t>
            </a:r>
          </a:p>
        </p:txBody>
      </p:sp>
      <p:sp>
        <p:nvSpPr>
          <p:cNvPr id="10" name="Content Placeholder 2">
            <a:extLst>
              <a:ext uri="{FF2B5EF4-FFF2-40B4-BE49-F238E27FC236}">
                <a16:creationId xmlns:a16="http://schemas.microsoft.com/office/drawing/2014/main" id="{806DB9D7-323C-4EA1-B725-09A0E47DECC2}"/>
              </a:ext>
            </a:extLst>
          </p:cNvPr>
          <p:cNvSpPr>
            <a:spLocks noGrp="1"/>
          </p:cNvSpPr>
          <p:nvPr>
            <p:ph idx="1"/>
          </p:nvPr>
        </p:nvSpPr>
        <p:spPr>
          <a:xfrm>
            <a:off x="628862" y="1096981"/>
            <a:ext cx="4753247" cy="3176432"/>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1800"/>
              </a:spcAft>
              <a:buNone/>
              <a:tabLst>
                <a:tab pos="218599" algn="l"/>
                <a:tab pos="488633" algn="l"/>
              </a:tabLst>
            </a:pPr>
            <a:r>
              <a:rPr lang="en-AU" sz="2000" dirty="0"/>
              <a:t>Act now to prevent advanced strike:</a:t>
            </a:r>
          </a:p>
          <a:p>
            <a:pPr marL="333375" indent="-333375">
              <a:lnSpc>
                <a:spcPct val="100000"/>
              </a:lnSpc>
              <a:spcBef>
                <a:spcPts val="0"/>
              </a:spcBef>
              <a:spcAft>
                <a:spcPts val="1800"/>
              </a:spcAft>
              <a:tabLst>
                <a:tab pos="218599" algn="l"/>
                <a:tab pos="488633" algn="l"/>
              </a:tabLst>
            </a:pPr>
            <a:r>
              <a:rPr lang="en-AU" sz="2000" dirty="0"/>
              <a:t>Treat struck sheep</a:t>
            </a:r>
          </a:p>
          <a:p>
            <a:pPr marL="333375" indent="-333375">
              <a:lnSpc>
                <a:spcPct val="100000"/>
              </a:lnSpc>
              <a:spcBef>
                <a:spcPts val="0"/>
              </a:spcBef>
              <a:spcAft>
                <a:spcPts val="1800"/>
              </a:spcAft>
              <a:tabLst>
                <a:tab pos="218599" algn="l"/>
                <a:tab pos="488633" algn="l"/>
              </a:tabLst>
            </a:pPr>
            <a:r>
              <a:rPr lang="en-AU" sz="2000" dirty="0"/>
              <a:t>Work out cause of strike</a:t>
            </a:r>
          </a:p>
          <a:p>
            <a:pPr marL="333375" indent="-333375">
              <a:lnSpc>
                <a:spcPct val="100000"/>
              </a:lnSpc>
              <a:spcBef>
                <a:spcPts val="0"/>
              </a:spcBef>
              <a:spcAft>
                <a:spcPts val="1800"/>
              </a:spcAft>
              <a:tabLst>
                <a:tab pos="218599" algn="l"/>
                <a:tab pos="488633" algn="l"/>
              </a:tabLst>
            </a:pPr>
            <a:r>
              <a:rPr lang="en-AU" sz="2000" dirty="0"/>
              <a:t>Crutch or apply preventative chemicals</a:t>
            </a:r>
          </a:p>
        </p:txBody>
      </p:sp>
      <p:sp>
        <p:nvSpPr>
          <p:cNvPr id="8" name="Rectangle 7">
            <a:extLst>
              <a:ext uri="{FF2B5EF4-FFF2-40B4-BE49-F238E27FC236}">
                <a16:creationId xmlns:a16="http://schemas.microsoft.com/office/drawing/2014/main" id="{BEA9325B-7BC7-4FF1-A6C6-93511D935E73}"/>
              </a:ext>
            </a:extLst>
          </p:cNvPr>
          <p:cNvSpPr/>
          <p:nvPr/>
        </p:nvSpPr>
        <p:spPr>
          <a:xfrm>
            <a:off x="703031" y="3437460"/>
            <a:ext cx="4379361" cy="712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9" name="Graphic 8" descr="Warning with solid fill">
            <a:extLst>
              <a:ext uri="{FF2B5EF4-FFF2-40B4-BE49-F238E27FC236}">
                <a16:creationId xmlns:a16="http://schemas.microsoft.com/office/drawing/2014/main" id="{39AC3EFC-F0DE-481D-BB3F-131F06C9CC5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5413" y="3490475"/>
            <a:ext cx="581297" cy="581297"/>
          </a:xfrm>
          <a:prstGeom prst="rect">
            <a:avLst/>
          </a:prstGeom>
        </p:spPr>
      </p:pic>
      <p:sp>
        <p:nvSpPr>
          <p:cNvPr id="12" name="TextBox 11">
            <a:extLst>
              <a:ext uri="{FF2B5EF4-FFF2-40B4-BE49-F238E27FC236}">
                <a16:creationId xmlns:a16="http://schemas.microsoft.com/office/drawing/2014/main" id="{BF884D2D-0DAA-4C5C-9618-2CA5C4310324}"/>
              </a:ext>
            </a:extLst>
          </p:cNvPr>
          <p:cNvSpPr txBox="1"/>
          <p:nvPr/>
        </p:nvSpPr>
        <p:spPr>
          <a:xfrm>
            <a:off x="1441091" y="3463587"/>
            <a:ext cx="3586696"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100" dirty="0">
                <a:solidFill>
                  <a:srgbClr val="C00000"/>
                </a:solidFill>
              </a:rPr>
              <a:t>If a fly wave is likely, increase</a:t>
            </a:r>
            <a:endParaRPr lang="en-AU" sz="2100" dirty="0"/>
          </a:p>
        </p:txBody>
      </p:sp>
      <p:sp>
        <p:nvSpPr>
          <p:cNvPr id="13" name="TextBox 12">
            <a:extLst>
              <a:ext uri="{FF2B5EF4-FFF2-40B4-BE49-F238E27FC236}">
                <a16:creationId xmlns:a16="http://schemas.microsoft.com/office/drawing/2014/main" id="{68781539-067A-42C6-93EE-760763AF3B56}"/>
              </a:ext>
            </a:extLst>
          </p:cNvPr>
          <p:cNvSpPr txBox="1"/>
          <p:nvPr/>
        </p:nvSpPr>
        <p:spPr>
          <a:xfrm>
            <a:off x="1449090" y="3705484"/>
            <a:ext cx="3586696"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100" dirty="0">
                <a:solidFill>
                  <a:srgbClr val="C00000"/>
                </a:solidFill>
              </a:rPr>
              <a:t>monitoring and prevention</a:t>
            </a:r>
            <a:endParaRPr lang="en-AU" sz="2100" dirty="0"/>
          </a:p>
        </p:txBody>
      </p:sp>
    </p:spTree>
    <p:extLst>
      <p:ext uri="{BB962C8B-B14F-4D97-AF65-F5344CB8AC3E}">
        <p14:creationId xmlns:p14="http://schemas.microsoft.com/office/powerpoint/2010/main" val="4274388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What we will cover - prevention</a:t>
            </a:r>
          </a:p>
        </p:txBody>
      </p:sp>
      <p:grpSp>
        <p:nvGrpSpPr>
          <p:cNvPr id="3" name="Group 2">
            <a:extLst>
              <a:ext uri="{FF2B5EF4-FFF2-40B4-BE49-F238E27FC236}">
                <a16:creationId xmlns:a16="http://schemas.microsoft.com/office/drawing/2014/main" id="{ADF95F58-6C94-4E87-9590-4A8F3185912B}"/>
              </a:ext>
            </a:extLst>
          </p:cNvPr>
          <p:cNvGrpSpPr/>
          <p:nvPr/>
        </p:nvGrpSpPr>
        <p:grpSpPr>
          <a:xfrm>
            <a:off x="753776" y="2018095"/>
            <a:ext cx="457200" cy="457200"/>
            <a:chOff x="980803" y="1690688"/>
            <a:chExt cx="609600" cy="609600"/>
          </a:xfrm>
        </p:grpSpPr>
        <p:sp>
          <p:nvSpPr>
            <p:cNvPr id="4" name="Oval 3">
              <a:extLst>
                <a:ext uri="{FF2B5EF4-FFF2-40B4-BE49-F238E27FC236}">
                  <a16:creationId xmlns:a16="http://schemas.microsoft.com/office/drawing/2014/main" id="{5345DAA4-0912-41A6-AE49-29D46D29C425}"/>
                </a:ext>
              </a:extLst>
            </p:cNvPr>
            <p:cNvSpPr/>
            <p:nvPr/>
          </p:nvSpPr>
          <p:spPr>
            <a:xfrm>
              <a:off x="980803" y="1690688"/>
              <a:ext cx="609600" cy="609600"/>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11" name="Graphic 10" descr="Sheep with solid fill">
              <a:extLst>
                <a:ext uri="{FF2B5EF4-FFF2-40B4-BE49-F238E27FC236}">
                  <a16:creationId xmlns:a16="http://schemas.microsoft.com/office/drawing/2014/main" id="{CF3941EA-645D-439D-9858-DDA99D9A7CC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9600" y="1749515"/>
              <a:ext cx="523468" cy="523468"/>
            </a:xfrm>
            <a:prstGeom prst="rect">
              <a:avLst/>
            </a:prstGeom>
          </p:spPr>
        </p:pic>
      </p:grpSp>
      <p:grpSp>
        <p:nvGrpSpPr>
          <p:cNvPr id="10" name="Group 9">
            <a:extLst>
              <a:ext uri="{FF2B5EF4-FFF2-40B4-BE49-F238E27FC236}">
                <a16:creationId xmlns:a16="http://schemas.microsoft.com/office/drawing/2014/main" id="{094D8E01-C850-4FA6-91FB-DFCD16F655FF}"/>
              </a:ext>
            </a:extLst>
          </p:cNvPr>
          <p:cNvGrpSpPr/>
          <p:nvPr/>
        </p:nvGrpSpPr>
        <p:grpSpPr>
          <a:xfrm>
            <a:off x="748666" y="3581815"/>
            <a:ext cx="457200" cy="457200"/>
            <a:chOff x="980803" y="4872021"/>
            <a:chExt cx="609600" cy="609600"/>
          </a:xfrm>
        </p:grpSpPr>
        <p:sp>
          <p:nvSpPr>
            <p:cNvPr id="21" name="Oval 20">
              <a:extLst>
                <a:ext uri="{FF2B5EF4-FFF2-40B4-BE49-F238E27FC236}">
                  <a16:creationId xmlns:a16="http://schemas.microsoft.com/office/drawing/2014/main" id="{B72378E4-174E-46D3-A810-11C3054C7DF8}"/>
                </a:ext>
              </a:extLst>
            </p:cNvPr>
            <p:cNvSpPr/>
            <p:nvPr/>
          </p:nvSpPr>
          <p:spPr>
            <a:xfrm>
              <a:off x="980803" y="4872021"/>
              <a:ext cx="609600" cy="609600"/>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9" name="Graphic 8" descr="Question Mark with solid fill">
              <a:extLst>
                <a:ext uri="{FF2B5EF4-FFF2-40B4-BE49-F238E27FC236}">
                  <a16:creationId xmlns:a16="http://schemas.microsoft.com/office/drawing/2014/main" id="{D42C8D9E-985B-4E80-96D2-5E299154822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59792" y="4951010"/>
              <a:ext cx="451621" cy="451621"/>
            </a:xfrm>
            <a:prstGeom prst="rect">
              <a:avLst/>
            </a:prstGeom>
          </p:spPr>
        </p:pic>
      </p:grpSp>
      <p:grpSp>
        <p:nvGrpSpPr>
          <p:cNvPr id="5" name="Group 4">
            <a:extLst>
              <a:ext uri="{FF2B5EF4-FFF2-40B4-BE49-F238E27FC236}">
                <a16:creationId xmlns:a16="http://schemas.microsoft.com/office/drawing/2014/main" id="{21ED2B33-D895-4D32-A80C-4B527261B062}"/>
              </a:ext>
            </a:extLst>
          </p:cNvPr>
          <p:cNvGrpSpPr/>
          <p:nvPr/>
        </p:nvGrpSpPr>
        <p:grpSpPr>
          <a:xfrm>
            <a:off x="752432" y="1236609"/>
            <a:ext cx="457200" cy="457200"/>
            <a:chOff x="971227" y="2566716"/>
            <a:chExt cx="609600" cy="609600"/>
          </a:xfrm>
        </p:grpSpPr>
        <p:sp>
          <p:nvSpPr>
            <p:cNvPr id="18" name="Oval 17">
              <a:extLst>
                <a:ext uri="{FF2B5EF4-FFF2-40B4-BE49-F238E27FC236}">
                  <a16:creationId xmlns:a16="http://schemas.microsoft.com/office/drawing/2014/main" id="{7378B9A1-4579-4453-87DC-E33137348A27}"/>
                </a:ext>
              </a:extLst>
            </p:cNvPr>
            <p:cNvSpPr/>
            <p:nvPr/>
          </p:nvSpPr>
          <p:spPr>
            <a:xfrm>
              <a:off x="971227" y="2566716"/>
              <a:ext cx="609600" cy="609600"/>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13" name="Graphic 12" descr="Warning with solid fill">
              <a:extLst>
                <a:ext uri="{FF2B5EF4-FFF2-40B4-BE49-F238E27FC236}">
                  <a16:creationId xmlns:a16="http://schemas.microsoft.com/office/drawing/2014/main" id="{5361F4AE-F32B-4EB0-9FC9-B29B3E569AD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48650" y="2621888"/>
              <a:ext cx="453600" cy="453600"/>
            </a:xfrm>
            <a:prstGeom prst="rect">
              <a:avLst/>
            </a:prstGeom>
          </p:spPr>
        </p:pic>
      </p:grpSp>
      <p:grpSp>
        <p:nvGrpSpPr>
          <p:cNvPr id="8" name="Group 7">
            <a:extLst>
              <a:ext uri="{FF2B5EF4-FFF2-40B4-BE49-F238E27FC236}">
                <a16:creationId xmlns:a16="http://schemas.microsoft.com/office/drawing/2014/main" id="{766C34AA-5E2A-491E-901D-D13E3D2739C0}"/>
              </a:ext>
            </a:extLst>
          </p:cNvPr>
          <p:cNvGrpSpPr/>
          <p:nvPr/>
        </p:nvGrpSpPr>
        <p:grpSpPr>
          <a:xfrm>
            <a:off x="748016" y="2795874"/>
            <a:ext cx="457200" cy="457200"/>
            <a:chOff x="971227" y="3902481"/>
            <a:chExt cx="609600" cy="609600"/>
          </a:xfrm>
        </p:grpSpPr>
        <p:sp>
          <p:nvSpPr>
            <p:cNvPr id="19" name="Oval 18">
              <a:extLst>
                <a:ext uri="{FF2B5EF4-FFF2-40B4-BE49-F238E27FC236}">
                  <a16:creationId xmlns:a16="http://schemas.microsoft.com/office/drawing/2014/main" id="{990F0832-3290-46FA-96DB-B41E674FD940}"/>
                </a:ext>
              </a:extLst>
            </p:cNvPr>
            <p:cNvSpPr/>
            <p:nvPr/>
          </p:nvSpPr>
          <p:spPr>
            <a:xfrm>
              <a:off x="971227" y="3902481"/>
              <a:ext cx="609600" cy="609600"/>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23" name="Graphic 22" descr="Shield Tick with solid fill">
              <a:extLst>
                <a:ext uri="{FF2B5EF4-FFF2-40B4-BE49-F238E27FC236}">
                  <a16:creationId xmlns:a16="http://schemas.microsoft.com/office/drawing/2014/main" id="{496E8553-63BE-4458-A569-9D6E39338BE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12380" y="3944211"/>
              <a:ext cx="533415" cy="533415"/>
            </a:xfrm>
            <a:prstGeom prst="rect">
              <a:avLst/>
            </a:prstGeom>
          </p:spPr>
        </p:pic>
      </p:grpSp>
      <p:sp>
        <p:nvSpPr>
          <p:cNvPr id="24" name="Content Placeholder 2">
            <a:extLst>
              <a:ext uri="{FF2B5EF4-FFF2-40B4-BE49-F238E27FC236}">
                <a16:creationId xmlns:a16="http://schemas.microsoft.com/office/drawing/2014/main" id="{6AA7C903-1C99-4CF9-B535-AB8888AE244F}"/>
              </a:ext>
            </a:extLst>
          </p:cNvPr>
          <p:cNvSpPr>
            <a:spLocks noGrp="1"/>
          </p:cNvSpPr>
          <p:nvPr>
            <p:ph idx="1"/>
          </p:nvPr>
        </p:nvSpPr>
        <p:spPr>
          <a:xfrm>
            <a:off x="1331107" y="1266540"/>
            <a:ext cx="4753247" cy="387140"/>
          </a:xfrm>
        </p:spPr>
        <p:txBody>
          <a:bodyP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None/>
            </a:pPr>
            <a:r>
              <a:rPr lang="en-AU" sz="2000" dirty="0"/>
              <a:t>When flystrike risk is the highest</a:t>
            </a:r>
          </a:p>
        </p:txBody>
      </p:sp>
      <p:sp>
        <p:nvSpPr>
          <p:cNvPr id="29" name="Content Placeholder 2">
            <a:extLst>
              <a:ext uri="{FF2B5EF4-FFF2-40B4-BE49-F238E27FC236}">
                <a16:creationId xmlns:a16="http://schemas.microsoft.com/office/drawing/2014/main" id="{363D09EB-42E3-45D5-AD4A-68B203A1E0DE}"/>
              </a:ext>
            </a:extLst>
          </p:cNvPr>
          <p:cNvSpPr txBox="1">
            <a:spLocks/>
          </p:cNvSpPr>
          <p:nvPr/>
        </p:nvSpPr>
        <p:spPr>
          <a:xfrm>
            <a:off x="1332577" y="3609357"/>
            <a:ext cx="4753247" cy="457201"/>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000" dirty="0"/>
              <a:t>Questions</a:t>
            </a:r>
          </a:p>
        </p:txBody>
      </p:sp>
      <p:sp>
        <p:nvSpPr>
          <p:cNvPr id="30" name="Content Placeholder 2">
            <a:extLst>
              <a:ext uri="{FF2B5EF4-FFF2-40B4-BE49-F238E27FC236}">
                <a16:creationId xmlns:a16="http://schemas.microsoft.com/office/drawing/2014/main" id="{DAC44F65-5352-4AF5-96FC-E8F7EC747CEC}"/>
              </a:ext>
            </a:extLst>
          </p:cNvPr>
          <p:cNvSpPr txBox="1">
            <a:spLocks/>
          </p:cNvSpPr>
          <p:nvPr/>
        </p:nvSpPr>
        <p:spPr>
          <a:xfrm>
            <a:off x="1325433" y="2047082"/>
            <a:ext cx="5734586" cy="387140"/>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000" dirty="0"/>
              <a:t>What makes sheep susceptible to flystrike</a:t>
            </a:r>
          </a:p>
        </p:txBody>
      </p:sp>
      <p:sp>
        <p:nvSpPr>
          <p:cNvPr id="31" name="Content Placeholder 2">
            <a:extLst>
              <a:ext uri="{FF2B5EF4-FFF2-40B4-BE49-F238E27FC236}">
                <a16:creationId xmlns:a16="http://schemas.microsoft.com/office/drawing/2014/main" id="{8156D6F2-4205-4C94-BC31-A3AEE16E50E1}"/>
              </a:ext>
            </a:extLst>
          </p:cNvPr>
          <p:cNvSpPr txBox="1">
            <a:spLocks/>
          </p:cNvSpPr>
          <p:nvPr/>
        </p:nvSpPr>
        <p:spPr>
          <a:xfrm>
            <a:off x="1323963" y="2837286"/>
            <a:ext cx="4753247" cy="387140"/>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000" dirty="0"/>
              <a:t>How to prevent flystrike</a:t>
            </a:r>
          </a:p>
        </p:txBody>
      </p:sp>
    </p:spTree>
    <p:extLst>
      <p:ext uri="{BB962C8B-B14F-4D97-AF65-F5344CB8AC3E}">
        <p14:creationId xmlns:p14="http://schemas.microsoft.com/office/powerpoint/2010/main" val="4642139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0C2C76-1E07-4BD1-AA5E-B42ACA9FCE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716" r="6577"/>
          <a:stretch/>
        </p:blipFill>
        <p:spPr>
          <a:xfrm>
            <a:off x="5465132" y="1387399"/>
            <a:ext cx="3423680" cy="2111907"/>
          </a:xfrm>
          <a:prstGeom prst="rect">
            <a:avLst/>
          </a:prstGeom>
        </p:spPr>
      </p:pic>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Advanced flystrike</a:t>
            </a:r>
          </a:p>
        </p:txBody>
      </p:sp>
      <p:sp>
        <p:nvSpPr>
          <p:cNvPr id="10" name="Content Placeholder 2">
            <a:extLst>
              <a:ext uri="{FF2B5EF4-FFF2-40B4-BE49-F238E27FC236}">
                <a16:creationId xmlns:a16="http://schemas.microsoft.com/office/drawing/2014/main" id="{806DB9D7-323C-4EA1-B725-09A0E47DECC2}"/>
              </a:ext>
            </a:extLst>
          </p:cNvPr>
          <p:cNvSpPr>
            <a:spLocks noGrp="1"/>
          </p:cNvSpPr>
          <p:nvPr>
            <p:ph idx="1"/>
          </p:nvPr>
        </p:nvSpPr>
        <p:spPr>
          <a:xfrm>
            <a:off x="628862" y="1096984"/>
            <a:ext cx="4753247" cy="3176432"/>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1800"/>
              </a:spcAft>
              <a:buNone/>
              <a:tabLst>
                <a:tab pos="218599" algn="l"/>
                <a:tab pos="488633" algn="l"/>
              </a:tabLst>
            </a:pPr>
            <a:r>
              <a:rPr lang="en-AU" sz="2000" dirty="0"/>
              <a:t>Signs of advanced flystrike:</a:t>
            </a:r>
          </a:p>
          <a:p>
            <a:pPr marL="333375" lvl="0" indent="-333375">
              <a:lnSpc>
                <a:spcPct val="100000"/>
              </a:lnSpc>
              <a:spcBef>
                <a:spcPts val="0"/>
              </a:spcBef>
              <a:spcAft>
                <a:spcPts val="1800"/>
              </a:spcAft>
              <a:tabLst>
                <a:tab pos="218599" algn="l"/>
                <a:tab pos="488633" algn="l"/>
              </a:tabLst>
            </a:pPr>
            <a:r>
              <a:rPr lang="en-AU" sz="2000" dirty="0"/>
              <a:t>Wound is large, wet, dark and smelly</a:t>
            </a:r>
          </a:p>
          <a:p>
            <a:pPr marL="333375" lvl="0" indent="-333375">
              <a:lnSpc>
                <a:spcPct val="100000"/>
              </a:lnSpc>
              <a:spcBef>
                <a:spcPts val="0"/>
              </a:spcBef>
              <a:spcAft>
                <a:spcPts val="1800"/>
              </a:spcAft>
              <a:tabLst>
                <a:tab pos="218599" algn="l"/>
                <a:tab pos="488633" algn="l"/>
              </a:tabLst>
            </a:pPr>
            <a:r>
              <a:rPr lang="en-AU" sz="2000" dirty="0"/>
              <a:t>Affected area is swollen and inflamed</a:t>
            </a:r>
          </a:p>
          <a:p>
            <a:pPr marL="333375" lvl="0" indent="-333375">
              <a:lnSpc>
                <a:spcPct val="100000"/>
              </a:lnSpc>
              <a:spcBef>
                <a:spcPts val="0"/>
              </a:spcBef>
              <a:spcAft>
                <a:spcPts val="1800"/>
              </a:spcAft>
              <a:tabLst>
                <a:tab pos="218599" algn="l"/>
                <a:tab pos="488633" algn="l"/>
              </a:tabLst>
            </a:pPr>
            <a:r>
              <a:rPr lang="en-AU" sz="2000" dirty="0"/>
              <a:t>Isolation, fatigue and loss of appetite</a:t>
            </a:r>
          </a:p>
        </p:txBody>
      </p:sp>
      <p:sp>
        <p:nvSpPr>
          <p:cNvPr id="17" name="Rectangle 16">
            <a:extLst>
              <a:ext uri="{FF2B5EF4-FFF2-40B4-BE49-F238E27FC236}">
                <a16:creationId xmlns:a16="http://schemas.microsoft.com/office/drawing/2014/main" id="{D9364A80-8752-436B-80EE-269339FE637C}"/>
              </a:ext>
            </a:extLst>
          </p:cNvPr>
          <p:cNvSpPr/>
          <p:nvPr/>
        </p:nvSpPr>
        <p:spPr>
          <a:xfrm>
            <a:off x="703031" y="3437463"/>
            <a:ext cx="4379361" cy="712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18" name="Graphic 17" descr="Warning with solid fill">
            <a:extLst>
              <a:ext uri="{FF2B5EF4-FFF2-40B4-BE49-F238E27FC236}">
                <a16:creationId xmlns:a16="http://schemas.microsoft.com/office/drawing/2014/main" id="{D26C5D51-70A7-45EB-99E5-21CF4B61F91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5413" y="3490478"/>
            <a:ext cx="581297" cy="581297"/>
          </a:xfrm>
          <a:prstGeom prst="rect">
            <a:avLst/>
          </a:prstGeom>
        </p:spPr>
      </p:pic>
      <p:sp>
        <p:nvSpPr>
          <p:cNvPr id="19" name="TextBox 18">
            <a:extLst>
              <a:ext uri="{FF2B5EF4-FFF2-40B4-BE49-F238E27FC236}">
                <a16:creationId xmlns:a16="http://schemas.microsoft.com/office/drawing/2014/main" id="{BB75CF1A-9A8F-4E6C-8F6B-2256F42CDA36}"/>
              </a:ext>
            </a:extLst>
          </p:cNvPr>
          <p:cNvSpPr txBox="1"/>
          <p:nvPr/>
        </p:nvSpPr>
        <p:spPr>
          <a:xfrm>
            <a:off x="1441091" y="3463590"/>
            <a:ext cx="3586696"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100" dirty="0">
                <a:solidFill>
                  <a:srgbClr val="C00000"/>
                </a:solidFill>
              </a:rPr>
              <a:t>Treat immediately to promote</a:t>
            </a:r>
            <a:endParaRPr lang="en-AU" sz="2100" dirty="0"/>
          </a:p>
        </p:txBody>
      </p:sp>
      <p:sp>
        <p:nvSpPr>
          <p:cNvPr id="20" name="TextBox 19">
            <a:extLst>
              <a:ext uri="{FF2B5EF4-FFF2-40B4-BE49-F238E27FC236}">
                <a16:creationId xmlns:a16="http://schemas.microsoft.com/office/drawing/2014/main" id="{24408685-DAFD-4C78-8822-628464880BBE}"/>
              </a:ext>
            </a:extLst>
          </p:cNvPr>
          <p:cNvSpPr txBox="1"/>
          <p:nvPr/>
        </p:nvSpPr>
        <p:spPr>
          <a:xfrm>
            <a:off x="1449089" y="3705487"/>
            <a:ext cx="3707471"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100" dirty="0">
                <a:solidFill>
                  <a:srgbClr val="C00000"/>
                </a:solidFill>
              </a:rPr>
              <a:t>wellbeing - increase monitoring</a:t>
            </a:r>
            <a:endParaRPr lang="en-AU" sz="2100" dirty="0"/>
          </a:p>
        </p:txBody>
      </p:sp>
      <p:sp>
        <p:nvSpPr>
          <p:cNvPr id="21" name="TextBox 20">
            <a:extLst>
              <a:ext uri="{FF2B5EF4-FFF2-40B4-BE49-F238E27FC236}">
                <a16:creationId xmlns:a16="http://schemas.microsoft.com/office/drawing/2014/main" id="{A8251B02-BFD6-4BB7-B621-7514CDB9DC52}"/>
              </a:ext>
            </a:extLst>
          </p:cNvPr>
          <p:cNvSpPr txBox="1"/>
          <p:nvPr/>
        </p:nvSpPr>
        <p:spPr>
          <a:xfrm>
            <a:off x="5390107" y="3514217"/>
            <a:ext cx="3506704" cy="300082"/>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AU" dirty="0">
                <a:effectLst/>
                <a:latin typeface="Calibri" panose="020F0502020204030204" pitchFamily="34" charset="0"/>
                <a:ea typeface="Calibri" panose="020F0502020204030204" pitchFamily="34" charset="0"/>
                <a:cs typeface="Times New Roman" panose="02020603050405020304" pitchFamily="18" charset="0"/>
              </a:rPr>
              <a:t>An obvious wound site</a:t>
            </a:r>
            <a:endParaRPr lang="en-AU" i="1" dirty="0"/>
          </a:p>
        </p:txBody>
      </p:sp>
    </p:spTree>
    <p:extLst>
      <p:ext uri="{BB962C8B-B14F-4D97-AF65-F5344CB8AC3E}">
        <p14:creationId xmlns:p14="http://schemas.microsoft.com/office/powerpoint/2010/main" val="3433113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Monitor conditions required for flystrike</a:t>
            </a:r>
          </a:p>
        </p:txBody>
      </p:sp>
      <p:sp>
        <p:nvSpPr>
          <p:cNvPr id="19" name="Content Placeholder 2">
            <a:extLst>
              <a:ext uri="{FF2B5EF4-FFF2-40B4-BE49-F238E27FC236}">
                <a16:creationId xmlns:a16="http://schemas.microsoft.com/office/drawing/2014/main" id="{F2B45CAA-A46A-4092-9218-737AF9A8FDB7}"/>
              </a:ext>
            </a:extLst>
          </p:cNvPr>
          <p:cNvSpPr txBox="1">
            <a:spLocks/>
          </p:cNvSpPr>
          <p:nvPr/>
        </p:nvSpPr>
        <p:spPr>
          <a:xfrm>
            <a:off x="1526010" y="1228972"/>
            <a:ext cx="2622840" cy="709235"/>
          </a:xfrm>
          <a:prstGeom prst="rect">
            <a:avLst/>
          </a:prstGeom>
        </p:spPr>
        <p:txBody>
          <a:bodyPr vert="horz" lIns="91440" tIns="45720" rIns="91440" bIns="45720" rtlCol="0">
            <a:noAutofit/>
          </a:bodyPr>
          <a:lstStyle>
            <a:defPPr>
              <a:defRPr lang="en-US"/>
            </a:defPPr>
            <a:lvl1pPr marL="0" indent="-228600" algn="l" defTabSz="685983" rtl="0" eaLnBrk="1" latinLnBrk="0" hangingPunct="1">
              <a:lnSpc>
                <a:spcPct val="90000"/>
              </a:lnSpc>
              <a:spcBef>
                <a:spcPts val="1000"/>
              </a:spcBef>
              <a:buFont typeface="Arial" panose="020B0604020202020204" pitchFamily="34" charset="0"/>
              <a:buChar char="•"/>
              <a:defRPr sz="1350" kern="1200">
                <a:solidFill>
                  <a:schemeClr val="tx1"/>
                </a:solidFill>
                <a:latin typeface="+mn-lt"/>
                <a:ea typeface="+mn-ea"/>
                <a:cs typeface="+mn-cs"/>
              </a:defRPr>
            </a:lvl1pPr>
            <a:lvl2pPr marL="342991"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2pPr>
            <a:lvl3pPr marL="685983"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3pPr>
            <a:lvl4pPr marL="1028974"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4pPr>
            <a:lvl5pPr marL="1371966"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5pPr>
            <a:lvl6pPr marL="1714957"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6pPr>
            <a:lvl7pPr marL="2057949"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7pPr>
            <a:lvl8pPr marL="2400940"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8pPr>
            <a:lvl9pPr marL="2743932"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9pPr>
          </a:lstStyle>
          <a:p>
            <a:pPr indent="0">
              <a:lnSpc>
                <a:spcPct val="100000"/>
              </a:lnSpc>
              <a:spcBef>
                <a:spcPts val="0"/>
              </a:spcBef>
              <a:spcAft>
                <a:spcPts val="3600"/>
              </a:spcAft>
              <a:buFont typeface="Arial" panose="020B0604020202020204" pitchFamily="34" charset="0"/>
              <a:buNone/>
              <a:tabLst>
                <a:tab pos="218599" algn="l"/>
                <a:tab pos="488633" algn="l"/>
              </a:tabLst>
            </a:pPr>
            <a:r>
              <a:rPr lang="en-AU" sz="1800" dirty="0"/>
              <a:t>              MONITOR STRIKE             </a:t>
            </a:r>
            <a:br>
              <a:rPr lang="en-AU" sz="1800" dirty="0"/>
            </a:br>
            <a:r>
              <a:rPr lang="en-AU" sz="1800" dirty="0"/>
              <a:t>                          IN SHEEP   </a:t>
            </a:r>
          </a:p>
        </p:txBody>
      </p:sp>
      <p:grpSp>
        <p:nvGrpSpPr>
          <p:cNvPr id="20" name="Group 19">
            <a:extLst>
              <a:ext uri="{FF2B5EF4-FFF2-40B4-BE49-F238E27FC236}">
                <a16:creationId xmlns:a16="http://schemas.microsoft.com/office/drawing/2014/main" id="{26F2D1C5-95E8-466D-805B-9159CE2AD964}"/>
              </a:ext>
            </a:extLst>
          </p:cNvPr>
          <p:cNvGrpSpPr/>
          <p:nvPr/>
        </p:nvGrpSpPr>
        <p:grpSpPr>
          <a:xfrm>
            <a:off x="2861836" y="883500"/>
            <a:ext cx="3465421" cy="3025078"/>
            <a:chOff x="3631475" y="1390086"/>
            <a:chExt cx="5093207" cy="4446025"/>
          </a:xfrm>
        </p:grpSpPr>
        <p:sp>
          <p:nvSpPr>
            <p:cNvPr id="21" name="Фигура">
              <a:extLst>
                <a:ext uri="{FF2B5EF4-FFF2-40B4-BE49-F238E27FC236}">
                  <a16:creationId xmlns:a16="http://schemas.microsoft.com/office/drawing/2014/main" id="{77AEFBEA-A4EF-4652-8029-2462DC88263D}"/>
                </a:ext>
              </a:extLst>
            </p:cNvPr>
            <p:cNvSpPr/>
            <p:nvPr/>
          </p:nvSpPr>
          <p:spPr bwMode="auto">
            <a:xfrm>
              <a:off x="3631475" y="3778149"/>
              <a:ext cx="4698770" cy="2057962"/>
            </a:xfrm>
            <a:custGeom>
              <a:avLst/>
              <a:gdLst/>
              <a:ahLst/>
              <a:cxnLst>
                <a:cxn ang="0">
                  <a:pos x="wd2" y="hd2"/>
                </a:cxn>
                <a:cxn ang="5400000">
                  <a:pos x="wd2" y="hd2"/>
                </a:cxn>
                <a:cxn ang="10800000">
                  <a:pos x="wd2" y="hd2"/>
                </a:cxn>
                <a:cxn ang="16200000">
                  <a:pos x="wd2" y="hd2"/>
                </a:cxn>
              </a:cxnLst>
              <a:rect l="0" t="0" r="r" b="b"/>
              <a:pathLst>
                <a:path w="21575" h="21600" extrusionOk="0">
                  <a:moveTo>
                    <a:pt x="9295" y="0"/>
                  </a:moveTo>
                  <a:cubicBezTo>
                    <a:pt x="8433" y="1842"/>
                    <a:pt x="8085" y="4539"/>
                    <a:pt x="8321" y="7079"/>
                  </a:cubicBezTo>
                  <a:cubicBezTo>
                    <a:pt x="8604" y="10122"/>
                    <a:pt x="9656" y="12421"/>
                    <a:pt x="10863" y="14178"/>
                  </a:cubicBezTo>
                  <a:cubicBezTo>
                    <a:pt x="11665" y="15344"/>
                    <a:pt x="12514" y="16273"/>
                    <a:pt x="13379" y="17055"/>
                  </a:cubicBezTo>
                  <a:cubicBezTo>
                    <a:pt x="14701" y="18250"/>
                    <a:pt x="16077" y="19120"/>
                    <a:pt x="17471" y="19853"/>
                  </a:cubicBezTo>
                  <a:cubicBezTo>
                    <a:pt x="18819" y="20562"/>
                    <a:pt x="20187" y="21146"/>
                    <a:pt x="21575" y="21600"/>
                  </a:cubicBezTo>
                  <a:lnTo>
                    <a:pt x="372" y="21590"/>
                  </a:lnTo>
                  <a:cubicBezTo>
                    <a:pt x="215" y="21557"/>
                    <a:pt x="80" y="21320"/>
                    <a:pt x="25" y="20981"/>
                  </a:cubicBezTo>
                  <a:cubicBezTo>
                    <a:pt x="-25" y="20669"/>
                    <a:pt x="1" y="20319"/>
                    <a:pt x="94" y="20064"/>
                  </a:cubicBezTo>
                  <a:cubicBezTo>
                    <a:pt x="851" y="17813"/>
                    <a:pt x="1636" y="15613"/>
                    <a:pt x="2448" y="13466"/>
                  </a:cubicBezTo>
                  <a:cubicBezTo>
                    <a:pt x="3470" y="10769"/>
                    <a:pt x="4534" y="8159"/>
                    <a:pt x="5694" y="5782"/>
                  </a:cubicBezTo>
                  <a:cubicBezTo>
                    <a:pt x="6253" y="4638"/>
                    <a:pt x="6833" y="3549"/>
                    <a:pt x="7446" y="2560"/>
                  </a:cubicBezTo>
                  <a:cubicBezTo>
                    <a:pt x="8035" y="1611"/>
                    <a:pt x="8652" y="755"/>
                    <a:pt x="9295" y="0"/>
                  </a:cubicBezTo>
                  <a:close/>
                </a:path>
              </a:pathLst>
            </a:custGeom>
            <a:solidFill>
              <a:srgbClr val="7CC7BA"/>
            </a:solidFill>
            <a:ln w="12700" cap="flat">
              <a:noFill/>
              <a:miter lim="400000"/>
            </a:ln>
            <a:effectLst/>
          </p:spPr>
          <p:txBody>
            <a:bodyPr lIns="38090" tIns="38090" rIns="38090" bIns="3809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defRPr sz="3200">
                  <a:solidFill>
                    <a:srgbClr val="000000"/>
                  </a:solidFill>
                  <a:latin typeface="Helvetica Light"/>
                  <a:ea typeface="Helvetica Light"/>
                  <a:cs typeface="Helvetica Light"/>
                  <a:sym typeface="Helvetica Light"/>
                </a:defRPr>
              </a:pPr>
              <a:endParaRPr sz="2399"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23" name="Фигура">
              <a:extLst>
                <a:ext uri="{FF2B5EF4-FFF2-40B4-BE49-F238E27FC236}">
                  <a16:creationId xmlns:a16="http://schemas.microsoft.com/office/drawing/2014/main" id="{6FA8CFBD-7117-4E34-936D-CAD554AA7E3A}"/>
                </a:ext>
              </a:extLst>
            </p:cNvPr>
            <p:cNvSpPr>
              <a:spLocks/>
            </p:cNvSpPr>
            <p:nvPr/>
          </p:nvSpPr>
          <p:spPr bwMode="auto">
            <a:xfrm>
              <a:off x="3705614" y="1390086"/>
              <a:ext cx="3184789" cy="4110926"/>
            </a:xfrm>
            <a:custGeom>
              <a:avLst/>
              <a:gdLst>
                <a:gd name="T0" fmla="*/ 3301058 w 21573"/>
                <a:gd name="T1" fmla="*/ 4260722 h 21596"/>
                <a:gd name="T2" fmla="*/ 3301058 w 21573"/>
                <a:gd name="T3" fmla="*/ 4260722 h 21596"/>
                <a:gd name="T4" fmla="*/ 3301058 w 21573"/>
                <a:gd name="T5" fmla="*/ 4260722 h 21596"/>
                <a:gd name="T6" fmla="*/ 3301058 w 21573"/>
                <a:gd name="T7" fmla="*/ 4260722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3" h="21596" extrusionOk="0">
                  <a:moveTo>
                    <a:pt x="16988" y="161"/>
                  </a:moveTo>
                  <a:cubicBezTo>
                    <a:pt x="17069" y="251"/>
                    <a:pt x="17141" y="345"/>
                    <a:pt x="17202" y="444"/>
                  </a:cubicBezTo>
                  <a:cubicBezTo>
                    <a:pt x="17267" y="549"/>
                    <a:pt x="17320" y="658"/>
                    <a:pt x="17374" y="766"/>
                  </a:cubicBezTo>
                  <a:cubicBezTo>
                    <a:pt x="17491" y="1004"/>
                    <a:pt x="17609" y="1242"/>
                    <a:pt x="17727" y="1480"/>
                  </a:cubicBezTo>
                  <a:cubicBezTo>
                    <a:pt x="17950" y="1923"/>
                    <a:pt x="18175" y="2366"/>
                    <a:pt x="18393" y="2810"/>
                  </a:cubicBezTo>
                  <a:cubicBezTo>
                    <a:pt x="18832" y="3701"/>
                    <a:pt x="19244" y="4598"/>
                    <a:pt x="19627" y="5502"/>
                  </a:cubicBezTo>
                  <a:cubicBezTo>
                    <a:pt x="20487" y="7531"/>
                    <a:pt x="21207" y="9607"/>
                    <a:pt x="21466" y="11747"/>
                  </a:cubicBezTo>
                  <a:cubicBezTo>
                    <a:pt x="21573" y="12629"/>
                    <a:pt x="21600" y="13517"/>
                    <a:pt x="21547" y="14403"/>
                  </a:cubicBezTo>
                  <a:cubicBezTo>
                    <a:pt x="21135" y="13190"/>
                    <a:pt x="19991" y="12208"/>
                    <a:pt x="18480" y="11768"/>
                  </a:cubicBezTo>
                  <a:cubicBezTo>
                    <a:pt x="15508" y="10900"/>
                    <a:pt x="12440" y="12228"/>
                    <a:pt x="9862" y="13780"/>
                  </a:cubicBezTo>
                  <a:cubicBezTo>
                    <a:pt x="8949" y="14330"/>
                    <a:pt x="8061" y="14902"/>
                    <a:pt x="7209" y="15505"/>
                  </a:cubicBezTo>
                  <a:cubicBezTo>
                    <a:pt x="6338" y="16122"/>
                    <a:pt x="5507" y="16771"/>
                    <a:pt x="4695" y="17433"/>
                  </a:cubicBezTo>
                  <a:cubicBezTo>
                    <a:pt x="3057" y="18767"/>
                    <a:pt x="1490" y="20156"/>
                    <a:pt x="0" y="21596"/>
                  </a:cubicBezTo>
                  <a:lnTo>
                    <a:pt x="16000" y="234"/>
                  </a:lnTo>
                  <a:cubicBezTo>
                    <a:pt x="16115" y="85"/>
                    <a:pt x="16324" y="-4"/>
                    <a:pt x="16548" y="1"/>
                  </a:cubicBezTo>
                  <a:cubicBezTo>
                    <a:pt x="16717" y="4"/>
                    <a:pt x="16876" y="62"/>
                    <a:pt x="16988" y="161"/>
                  </a:cubicBezTo>
                  <a:close/>
                </a:path>
              </a:pathLst>
            </a:custGeom>
            <a:solidFill>
              <a:srgbClr val="FEBE10"/>
            </a:solidFill>
            <a:ln>
              <a:noFill/>
            </a:ln>
          </p:spPr>
          <p:txBody>
            <a:bodyPr lIns="38090" tIns="38090" rIns="38090" bIns="3809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2699" dirty="0">
                <a:latin typeface="Lato Light" panose="020F0502020204030203" pitchFamily="34" charset="0"/>
              </a:endParaRPr>
            </a:p>
          </p:txBody>
        </p:sp>
        <p:sp>
          <p:nvSpPr>
            <p:cNvPr id="29" name="Фигура">
              <a:extLst>
                <a:ext uri="{FF2B5EF4-FFF2-40B4-BE49-F238E27FC236}">
                  <a16:creationId xmlns:a16="http://schemas.microsoft.com/office/drawing/2014/main" id="{B57E1789-5C3B-4897-92D8-8693C6D60C1D}"/>
                </a:ext>
              </a:extLst>
            </p:cNvPr>
            <p:cNvSpPr/>
            <p:nvPr/>
          </p:nvSpPr>
          <p:spPr bwMode="auto">
            <a:xfrm>
              <a:off x="5958266" y="1685722"/>
              <a:ext cx="2766416" cy="4122051"/>
            </a:xfrm>
            <a:custGeom>
              <a:avLst/>
              <a:gdLst/>
              <a:ahLst/>
              <a:cxnLst>
                <a:cxn ang="0">
                  <a:pos x="wd2" y="hd2"/>
                </a:cxn>
                <a:cxn ang="5400000">
                  <a:pos x="wd2" y="hd2"/>
                </a:cxn>
                <a:cxn ang="10800000">
                  <a:pos x="wd2" y="hd2"/>
                </a:cxn>
                <a:cxn ang="16200000">
                  <a:pos x="wd2" y="hd2"/>
                </a:cxn>
              </a:cxnLst>
              <a:rect l="0" t="0" r="r" b="b"/>
              <a:pathLst>
                <a:path w="21558" h="21567" extrusionOk="0">
                  <a:moveTo>
                    <a:pt x="3512" y="0"/>
                  </a:moveTo>
                  <a:cubicBezTo>
                    <a:pt x="4175" y="1156"/>
                    <a:pt x="4788" y="2315"/>
                    <a:pt x="5355" y="3476"/>
                  </a:cubicBezTo>
                  <a:cubicBezTo>
                    <a:pt x="5923" y="4639"/>
                    <a:pt x="6444" y="5805"/>
                    <a:pt x="6856" y="6984"/>
                  </a:cubicBezTo>
                  <a:cubicBezTo>
                    <a:pt x="7297" y="8245"/>
                    <a:pt x="7619" y="9556"/>
                    <a:pt x="7767" y="10855"/>
                  </a:cubicBezTo>
                  <a:cubicBezTo>
                    <a:pt x="7914" y="12154"/>
                    <a:pt x="7886" y="13460"/>
                    <a:pt x="7238" y="14730"/>
                  </a:cubicBezTo>
                  <a:cubicBezTo>
                    <a:pt x="6912" y="15368"/>
                    <a:pt x="6429" y="15966"/>
                    <a:pt x="5737" y="16449"/>
                  </a:cubicBezTo>
                  <a:cubicBezTo>
                    <a:pt x="4261" y="17477"/>
                    <a:pt x="2052" y="17874"/>
                    <a:pt x="0" y="17469"/>
                  </a:cubicBezTo>
                  <a:cubicBezTo>
                    <a:pt x="736" y="17795"/>
                    <a:pt x="1499" y="18092"/>
                    <a:pt x="2286" y="18360"/>
                  </a:cubicBezTo>
                  <a:cubicBezTo>
                    <a:pt x="3025" y="18611"/>
                    <a:pt x="3785" y="18836"/>
                    <a:pt x="4555" y="19043"/>
                  </a:cubicBezTo>
                  <a:cubicBezTo>
                    <a:pt x="7143" y="19737"/>
                    <a:pt x="9835" y="20226"/>
                    <a:pt x="12548" y="20628"/>
                  </a:cubicBezTo>
                  <a:cubicBezTo>
                    <a:pt x="15191" y="21019"/>
                    <a:pt x="17864" y="21329"/>
                    <a:pt x="20558" y="21557"/>
                  </a:cubicBezTo>
                  <a:cubicBezTo>
                    <a:pt x="20900" y="21600"/>
                    <a:pt x="21247" y="21498"/>
                    <a:pt x="21431" y="21299"/>
                  </a:cubicBezTo>
                  <a:cubicBezTo>
                    <a:pt x="21587" y="21132"/>
                    <a:pt x="21600" y="20921"/>
                    <a:pt x="21465" y="20746"/>
                  </a:cubicBezTo>
                  <a:lnTo>
                    <a:pt x="3512" y="0"/>
                  </a:lnTo>
                  <a:close/>
                </a:path>
              </a:pathLst>
            </a:custGeom>
            <a:solidFill>
              <a:schemeClr val="tx1"/>
            </a:solidFill>
            <a:ln w="12700" cap="flat">
              <a:noFill/>
              <a:miter lim="400000"/>
            </a:ln>
            <a:effectLst/>
          </p:spPr>
          <p:txBody>
            <a:bodyPr lIns="38090" tIns="38090" rIns="38090" bIns="3809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defRPr sz="3200">
                  <a:solidFill>
                    <a:srgbClr val="000000"/>
                  </a:solidFill>
                  <a:latin typeface="Helvetica Light"/>
                  <a:ea typeface="Helvetica Light"/>
                  <a:cs typeface="Helvetica Light"/>
                  <a:sym typeface="Helvetica Light"/>
                </a:defRPr>
              </a:pPr>
              <a:endParaRPr sz="2399"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pic>
          <p:nvPicPr>
            <p:cNvPr id="30" name="Graphic 29" descr="Sheep with solid fill">
              <a:extLst>
                <a:ext uri="{FF2B5EF4-FFF2-40B4-BE49-F238E27FC236}">
                  <a16:creationId xmlns:a16="http://schemas.microsoft.com/office/drawing/2014/main" id="{82EE3C5F-A7A4-4036-AF9C-0B81880EC1E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15602" y="2307932"/>
              <a:ext cx="836723" cy="836723"/>
            </a:xfrm>
            <a:prstGeom prst="rect">
              <a:avLst/>
            </a:prstGeom>
          </p:spPr>
        </p:pic>
        <p:pic>
          <p:nvPicPr>
            <p:cNvPr id="31" name="Picture 30">
              <a:extLst>
                <a:ext uri="{FF2B5EF4-FFF2-40B4-BE49-F238E27FC236}">
                  <a16:creationId xmlns:a16="http://schemas.microsoft.com/office/drawing/2014/main" id="{565F80FE-9D72-4AF4-91D8-DF4F1BBB18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26442" y="4615894"/>
              <a:ext cx="553108" cy="560953"/>
            </a:xfrm>
            <a:prstGeom prst="rect">
              <a:avLst/>
            </a:prstGeom>
          </p:spPr>
        </p:pic>
        <p:grpSp>
          <p:nvGrpSpPr>
            <p:cNvPr id="32" name="Group 31">
              <a:extLst>
                <a:ext uri="{FF2B5EF4-FFF2-40B4-BE49-F238E27FC236}">
                  <a16:creationId xmlns:a16="http://schemas.microsoft.com/office/drawing/2014/main" id="{DFBAD2D6-8080-4EE0-9644-FA19BEC03404}"/>
                </a:ext>
              </a:extLst>
            </p:cNvPr>
            <p:cNvGrpSpPr/>
            <p:nvPr/>
          </p:nvGrpSpPr>
          <p:grpSpPr>
            <a:xfrm>
              <a:off x="4518424" y="4732713"/>
              <a:ext cx="882764" cy="922178"/>
              <a:chOff x="9579429" y="932886"/>
              <a:chExt cx="1219078" cy="1273509"/>
            </a:xfrm>
          </p:grpSpPr>
          <p:pic>
            <p:nvPicPr>
              <p:cNvPr id="33" name="Graphic 32" descr="Rain with solid fill">
                <a:extLst>
                  <a:ext uri="{FF2B5EF4-FFF2-40B4-BE49-F238E27FC236}">
                    <a16:creationId xmlns:a16="http://schemas.microsoft.com/office/drawing/2014/main" id="{9CE03915-F33A-4AD6-99DB-4033F448339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579429" y="1150349"/>
                <a:ext cx="1056046" cy="1056046"/>
              </a:xfrm>
              <a:prstGeom prst="rect">
                <a:avLst/>
              </a:prstGeom>
            </p:spPr>
          </p:pic>
          <p:pic>
            <p:nvPicPr>
              <p:cNvPr id="34" name="Graphic 33" descr="Sun with solid fill">
                <a:extLst>
                  <a:ext uri="{FF2B5EF4-FFF2-40B4-BE49-F238E27FC236}">
                    <a16:creationId xmlns:a16="http://schemas.microsoft.com/office/drawing/2014/main" id="{37A9FE71-B862-4DCA-BAC8-968336BE3272}"/>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l="13346" b="17669"/>
              <a:stretch/>
            </p:blipFill>
            <p:spPr>
              <a:xfrm>
                <a:off x="10006149" y="932886"/>
                <a:ext cx="792358" cy="752836"/>
              </a:xfrm>
              <a:prstGeom prst="rect">
                <a:avLst/>
              </a:prstGeom>
            </p:spPr>
          </p:pic>
        </p:grpSp>
      </p:grpSp>
      <p:sp>
        <p:nvSpPr>
          <p:cNvPr id="35" name="Content Placeholder 2">
            <a:extLst>
              <a:ext uri="{FF2B5EF4-FFF2-40B4-BE49-F238E27FC236}">
                <a16:creationId xmlns:a16="http://schemas.microsoft.com/office/drawing/2014/main" id="{33DBC3DC-8232-4F38-99AA-A09023D7183E}"/>
              </a:ext>
            </a:extLst>
          </p:cNvPr>
          <p:cNvSpPr txBox="1">
            <a:spLocks/>
          </p:cNvSpPr>
          <p:nvPr/>
        </p:nvSpPr>
        <p:spPr>
          <a:xfrm>
            <a:off x="5874646" y="2508339"/>
            <a:ext cx="1985317" cy="685862"/>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3600"/>
              </a:spcAft>
              <a:buNone/>
              <a:tabLst>
                <a:tab pos="218599" algn="l"/>
                <a:tab pos="488633" algn="l"/>
              </a:tabLst>
            </a:pPr>
            <a:r>
              <a:rPr lang="en-AU" sz="1800" dirty="0"/>
              <a:t>MONITOR FLY</a:t>
            </a:r>
            <a:br>
              <a:rPr lang="en-AU" sz="1800" dirty="0"/>
            </a:br>
            <a:r>
              <a:rPr lang="en-AU" sz="1800" dirty="0"/>
              <a:t>  POPULATIONS</a:t>
            </a:r>
          </a:p>
        </p:txBody>
      </p:sp>
      <p:sp>
        <p:nvSpPr>
          <p:cNvPr id="36" name="Content Placeholder 2">
            <a:extLst>
              <a:ext uri="{FF2B5EF4-FFF2-40B4-BE49-F238E27FC236}">
                <a16:creationId xmlns:a16="http://schemas.microsoft.com/office/drawing/2014/main" id="{DEC3D335-7A6A-43A3-AB34-4B9DDA62B0A0}"/>
              </a:ext>
            </a:extLst>
          </p:cNvPr>
          <p:cNvSpPr txBox="1">
            <a:spLocks/>
          </p:cNvSpPr>
          <p:nvPr/>
        </p:nvSpPr>
        <p:spPr>
          <a:xfrm>
            <a:off x="2948399" y="3955068"/>
            <a:ext cx="4097602" cy="503864"/>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3600"/>
              </a:spcAft>
              <a:buFont typeface="Arial" panose="020B0604020202020204" pitchFamily="34" charset="0"/>
              <a:buNone/>
              <a:tabLst>
                <a:tab pos="218599" algn="l"/>
                <a:tab pos="488633" algn="l"/>
              </a:tabLst>
            </a:pPr>
            <a:r>
              <a:rPr lang="en-AU" sz="1800" dirty="0"/>
              <a:t>MONITOR WEATHER CONDITIONS</a:t>
            </a:r>
          </a:p>
        </p:txBody>
      </p:sp>
      <p:grpSp>
        <p:nvGrpSpPr>
          <p:cNvPr id="9" name="Group 8">
            <a:extLst>
              <a:ext uri="{FF2B5EF4-FFF2-40B4-BE49-F238E27FC236}">
                <a16:creationId xmlns:a16="http://schemas.microsoft.com/office/drawing/2014/main" id="{FAF8948A-7834-467B-890C-29D57CECF2B4}"/>
              </a:ext>
            </a:extLst>
          </p:cNvPr>
          <p:cNvGrpSpPr/>
          <p:nvPr/>
        </p:nvGrpSpPr>
        <p:grpSpPr>
          <a:xfrm>
            <a:off x="4065950" y="981091"/>
            <a:ext cx="457200" cy="457200"/>
            <a:chOff x="3898920" y="1400097"/>
            <a:chExt cx="457200" cy="457200"/>
          </a:xfrm>
        </p:grpSpPr>
        <p:sp>
          <p:nvSpPr>
            <p:cNvPr id="15" name="Oval 14">
              <a:extLst>
                <a:ext uri="{FF2B5EF4-FFF2-40B4-BE49-F238E27FC236}">
                  <a16:creationId xmlns:a16="http://schemas.microsoft.com/office/drawing/2014/main" id="{C478CEDD-A10B-4F1A-AF75-74CE219718C0}"/>
                </a:ext>
              </a:extLst>
            </p:cNvPr>
            <p:cNvSpPr/>
            <p:nvPr/>
          </p:nvSpPr>
          <p:spPr>
            <a:xfrm>
              <a:off x="3898920" y="1400097"/>
              <a:ext cx="457200" cy="457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16" name="Graphic 15" descr="Checkmark with solid fill">
              <a:extLst>
                <a:ext uri="{FF2B5EF4-FFF2-40B4-BE49-F238E27FC236}">
                  <a16:creationId xmlns:a16="http://schemas.microsoft.com/office/drawing/2014/main" id="{8F41B3E2-7946-4A44-BA5A-4C7073D895E3}"/>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957921" y="1460285"/>
              <a:ext cx="340200" cy="340200"/>
            </a:xfrm>
            <a:prstGeom prst="rect">
              <a:avLst/>
            </a:prstGeom>
          </p:spPr>
        </p:pic>
      </p:grpSp>
    </p:spTree>
    <p:extLst>
      <p:ext uri="{BB962C8B-B14F-4D97-AF65-F5344CB8AC3E}">
        <p14:creationId xmlns:p14="http://schemas.microsoft.com/office/powerpoint/2010/main" val="2910808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Monitor fly populations</a:t>
            </a:r>
          </a:p>
        </p:txBody>
      </p:sp>
      <p:sp>
        <p:nvSpPr>
          <p:cNvPr id="10" name="Content Placeholder 2">
            <a:extLst>
              <a:ext uri="{FF2B5EF4-FFF2-40B4-BE49-F238E27FC236}">
                <a16:creationId xmlns:a16="http://schemas.microsoft.com/office/drawing/2014/main" id="{806DB9D7-323C-4EA1-B725-09A0E47DECC2}"/>
              </a:ext>
            </a:extLst>
          </p:cNvPr>
          <p:cNvSpPr>
            <a:spLocks noGrp="1"/>
          </p:cNvSpPr>
          <p:nvPr>
            <p:ph idx="1"/>
          </p:nvPr>
        </p:nvSpPr>
        <p:spPr>
          <a:xfrm>
            <a:off x="628862" y="1096975"/>
            <a:ext cx="4753247" cy="3176432"/>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1800"/>
              </a:spcAft>
              <a:buNone/>
              <a:tabLst>
                <a:tab pos="218599" algn="l"/>
                <a:tab pos="488633" algn="l"/>
              </a:tabLst>
            </a:pPr>
            <a:r>
              <a:rPr lang="en-AU" sz="2000" dirty="0"/>
              <a:t>Regularly check:</a:t>
            </a:r>
          </a:p>
          <a:p>
            <a:pPr marL="333375" lvl="0" indent="-333375">
              <a:lnSpc>
                <a:spcPct val="100000"/>
              </a:lnSpc>
              <a:spcBef>
                <a:spcPts val="0"/>
              </a:spcBef>
              <a:spcAft>
                <a:spcPts val="1800"/>
              </a:spcAft>
              <a:tabLst>
                <a:tab pos="218599" algn="l"/>
                <a:tab pos="488633" algn="l"/>
              </a:tabLst>
            </a:pPr>
            <a:r>
              <a:rPr lang="en-AU" sz="2000" dirty="0"/>
              <a:t>Sheep camps</a:t>
            </a:r>
          </a:p>
          <a:p>
            <a:pPr marL="333375" lvl="0" indent="-333375">
              <a:lnSpc>
                <a:spcPct val="100000"/>
              </a:lnSpc>
              <a:spcBef>
                <a:spcPts val="0"/>
              </a:spcBef>
              <a:spcAft>
                <a:spcPts val="1800"/>
              </a:spcAft>
              <a:tabLst>
                <a:tab pos="218599" algn="l"/>
                <a:tab pos="488633" algn="l"/>
              </a:tabLst>
            </a:pPr>
            <a:r>
              <a:rPr lang="en-AU" sz="2000" dirty="0"/>
              <a:t>Watering points</a:t>
            </a:r>
          </a:p>
          <a:p>
            <a:pPr marL="333375" indent="-333375">
              <a:lnSpc>
                <a:spcPct val="100000"/>
              </a:lnSpc>
              <a:spcBef>
                <a:spcPts val="0"/>
              </a:spcBef>
              <a:spcAft>
                <a:spcPts val="1800"/>
              </a:spcAft>
              <a:tabLst>
                <a:tab pos="218599" algn="l"/>
                <a:tab pos="488633" algn="l"/>
              </a:tabLst>
            </a:pPr>
            <a:r>
              <a:rPr lang="en-AU" sz="2000" dirty="0"/>
              <a:t>Fly traps (where used)</a:t>
            </a:r>
          </a:p>
        </p:txBody>
      </p:sp>
      <p:sp>
        <p:nvSpPr>
          <p:cNvPr id="8" name="Rectangle 7">
            <a:extLst>
              <a:ext uri="{FF2B5EF4-FFF2-40B4-BE49-F238E27FC236}">
                <a16:creationId xmlns:a16="http://schemas.microsoft.com/office/drawing/2014/main" id="{BEA9325B-7BC7-4FF1-A6C6-93511D935E73}"/>
              </a:ext>
            </a:extLst>
          </p:cNvPr>
          <p:cNvSpPr/>
          <p:nvPr/>
        </p:nvSpPr>
        <p:spPr>
          <a:xfrm>
            <a:off x="703031" y="3437454"/>
            <a:ext cx="4379361" cy="712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9" name="Graphic 8" descr="Warning with solid fill">
            <a:extLst>
              <a:ext uri="{FF2B5EF4-FFF2-40B4-BE49-F238E27FC236}">
                <a16:creationId xmlns:a16="http://schemas.microsoft.com/office/drawing/2014/main" id="{39AC3EFC-F0DE-481D-BB3F-131F06C9CC5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5413" y="3490469"/>
            <a:ext cx="581297" cy="581297"/>
          </a:xfrm>
          <a:prstGeom prst="rect">
            <a:avLst/>
          </a:prstGeom>
        </p:spPr>
      </p:pic>
      <p:sp>
        <p:nvSpPr>
          <p:cNvPr id="12" name="TextBox 11">
            <a:extLst>
              <a:ext uri="{FF2B5EF4-FFF2-40B4-BE49-F238E27FC236}">
                <a16:creationId xmlns:a16="http://schemas.microsoft.com/office/drawing/2014/main" id="{BF884D2D-0DAA-4C5C-9618-2CA5C4310324}"/>
              </a:ext>
            </a:extLst>
          </p:cNvPr>
          <p:cNvSpPr txBox="1"/>
          <p:nvPr/>
        </p:nvSpPr>
        <p:spPr>
          <a:xfrm>
            <a:off x="1441091" y="3463581"/>
            <a:ext cx="3586696"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100" dirty="0">
                <a:solidFill>
                  <a:srgbClr val="C00000"/>
                </a:solidFill>
              </a:rPr>
              <a:t>Watering points act as</a:t>
            </a:r>
            <a:endParaRPr lang="en-AU" sz="2100" dirty="0"/>
          </a:p>
        </p:txBody>
      </p:sp>
      <p:sp>
        <p:nvSpPr>
          <p:cNvPr id="13" name="TextBox 12">
            <a:extLst>
              <a:ext uri="{FF2B5EF4-FFF2-40B4-BE49-F238E27FC236}">
                <a16:creationId xmlns:a16="http://schemas.microsoft.com/office/drawing/2014/main" id="{68781539-067A-42C6-93EE-760763AF3B56}"/>
              </a:ext>
            </a:extLst>
          </p:cNvPr>
          <p:cNvSpPr txBox="1"/>
          <p:nvPr/>
        </p:nvSpPr>
        <p:spPr>
          <a:xfrm>
            <a:off x="1449090" y="3705478"/>
            <a:ext cx="3586696"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100" dirty="0">
                <a:solidFill>
                  <a:srgbClr val="C00000"/>
                </a:solidFill>
              </a:rPr>
              <a:t>epicentres for infection</a:t>
            </a:r>
            <a:endParaRPr lang="en-AU" sz="2100" dirty="0"/>
          </a:p>
        </p:txBody>
      </p:sp>
      <p:pic>
        <p:nvPicPr>
          <p:cNvPr id="18" name="Picture 17">
            <a:extLst>
              <a:ext uri="{FF2B5EF4-FFF2-40B4-BE49-F238E27FC236}">
                <a16:creationId xmlns:a16="http://schemas.microsoft.com/office/drawing/2014/main" id="{4F7E4671-E530-412F-9FA1-AA3B30111218}"/>
              </a:ext>
            </a:extLst>
          </p:cNvPr>
          <p:cNvPicPr/>
          <p:nvPr/>
        </p:nvPicPr>
        <p:blipFill>
          <a:blip r:embed="rId5" cstate="print">
            <a:extLst>
              <a:ext uri="{28A0092B-C50C-407E-A947-70E740481C1C}">
                <a14:useLocalDpi xmlns:a14="http://schemas.microsoft.com/office/drawing/2010/main"/>
              </a:ext>
            </a:extLst>
          </a:blip>
          <a:stretch>
            <a:fillRect/>
          </a:stretch>
        </p:blipFill>
        <p:spPr>
          <a:xfrm>
            <a:off x="5369180" y="1263316"/>
            <a:ext cx="3519638" cy="1986512"/>
          </a:xfrm>
          <a:prstGeom prst="rect">
            <a:avLst/>
          </a:prstGeom>
        </p:spPr>
      </p:pic>
      <p:sp>
        <p:nvSpPr>
          <p:cNvPr id="19" name="TextBox 18">
            <a:extLst>
              <a:ext uri="{FF2B5EF4-FFF2-40B4-BE49-F238E27FC236}">
                <a16:creationId xmlns:a16="http://schemas.microsoft.com/office/drawing/2014/main" id="{385C85B3-C92C-46BE-9FCA-B3A3C127ACAB}"/>
              </a:ext>
            </a:extLst>
          </p:cNvPr>
          <p:cNvSpPr txBox="1"/>
          <p:nvPr/>
        </p:nvSpPr>
        <p:spPr>
          <a:xfrm>
            <a:off x="5390108" y="3319425"/>
            <a:ext cx="3498708" cy="507831"/>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AU" dirty="0">
                <a:effectLst/>
                <a:latin typeface="Calibri" panose="020F0502020204030204" pitchFamily="34" charset="0"/>
                <a:ea typeface="Calibri" panose="020F0502020204030204" pitchFamily="34" charset="0"/>
                <a:cs typeface="Times New Roman" panose="02020603050405020304" pitchFamily="18" charset="0"/>
              </a:rPr>
              <a:t>Sheep watering points and</a:t>
            </a:r>
            <a:br>
              <a:rPr lang="en-AU" dirty="0">
                <a:effectLst/>
                <a:latin typeface="Calibri" panose="020F0502020204030204" pitchFamily="34" charset="0"/>
                <a:ea typeface="Calibri" panose="020F0502020204030204" pitchFamily="34" charset="0"/>
                <a:cs typeface="Times New Roman" panose="02020603050405020304" pitchFamily="18" charset="0"/>
              </a:rPr>
            </a:br>
            <a:r>
              <a:rPr lang="en-AU" dirty="0">
                <a:effectLst/>
                <a:latin typeface="Calibri" panose="020F0502020204030204" pitchFamily="34" charset="0"/>
                <a:ea typeface="Calibri" panose="020F0502020204030204" pitchFamily="34" charset="0"/>
                <a:cs typeface="Times New Roman" panose="02020603050405020304" pitchFamily="18" charset="0"/>
              </a:rPr>
              <a:t>camps attract flies</a:t>
            </a:r>
            <a:endParaRPr lang="en-AU" i="1" dirty="0"/>
          </a:p>
        </p:txBody>
      </p:sp>
    </p:spTree>
    <p:extLst>
      <p:ext uri="{BB962C8B-B14F-4D97-AF65-F5344CB8AC3E}">
        <p14:creationId xmlns:p14="http://schemas.microsoft.com/office/powerpoint/2010/main" val="30102656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Monitor fly populations – adult flies</a:t>
            </a:r>
          </a:p>
        </p:txBody>
      </p:sp>
      <p:pic>
        <p:nvPicPr>
          <p:cNvPr id="11" name="Picture 10" descr="A picture containing insect&#10;&#10;Description automatically generated">
            <a:extLst>
              <a:ext uri="{FF2B5EF4-FFF2-40B4-BE49-F238E27FC236}">
                <a16:creationId xmlns:a16="http://schemas.microsoft.com/office/drawing/2014/main" id="{10CD4085-E739-4B3F-A6D9-74E3150CC587}"/>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2560069" y="983759"/>
            <a:ext cx="4062479" cy="2675547"/>
          </a:xfrm>
          <a:prstGeom prst="rect">
            <a:avLst/>
          </a:prstGeom>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8EEC71AF-5D10-466F-9EE2-07B0475C994E}"/>
              </a:ext>
            </a:extLst>
          </p:cNvPr>
          <p:cNvSpPr txBox="1"/>
          <p:nvPr/>
        </p:nvSpPr>
        <p:spPr>
          <a:xfrm>
            <a:off x="2165333" y="3659306"/>
            <a:ext cx="4884901" cy="886653"/>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lnSpc>
                <a:spcPct val="115000"/>
              </a:lnSpc>
              <a:spcAft>
                <a:spcPts val="900"/>
              </a:spcAft>
              <a:tabLst>
                <a:tab pos="218599" algn="l"/>
              </a:tabLst>
            </a:pPr>
            <a:r>
              <a:rPr lang="en-AU" sz="1400" dirty="0">
                <a:effectLst/>
                <a:latin typeface="Calibri" panose="020F0502020204030204" pitchFamily="34" charset="0"/>
                <a:ea typeface="Calibri" panose="020F0502020204030204" pitchFamily="34" charset="0"/>
                <a:cs typeface="Times New Roman" panose="02020603050405020304" pitchFamily="18" charset="0"/>
              </a:rPr>
              <a:t>An adult female (left) and male (right) Australian sheep blowfly</a:t>
            </a:r>
            <a:br>
              <a:rPr lang="en-AU" sz="1050" dirty="0">
                <a:effectLst/>
                <a:latin typeface="Calibri" panose="020F0502020204030204" pitchFamily="34" charset="0"/>
                <a:ea typeface="Calibri" panose="020F0502020204030204" pitchFamily="34" charset="0"/>
                <a:cs typeface="Times New Roman" panose="02020603050405020304" pitchFamily="18" charset="0"/>
              </a:rPr>
            </a:br>
            <a:r>
              <a:rPr lang="en-AU" sz="1050" dirty="0">
                <a:effectLst/>
                <a:latin typeface="Calibri" panose="020F0502020204030204" pitchFamily="34" charset="0"/>
                <a:ea typeface="Calibri" panose="020F0502020204030204" pitchFamily="34" charset="0"/>
                <a:cs typeface="Times New Roman" panose="02020603050405020304" pitchFamily="18" charset="0"/>
              </a:rPr>
              <a:t>Source: J Larsen, L Tyrell and N Andersen, The Mackinnon Project, University of Melbourne, from </a:t>
            </a:r>
            <a:r>
              <a:rPr lang="en-AU" sz="1050" i="1" dirty="0">
                <a:effectLst/>
                <a:latin typeface="Calibri" panose="020F0502020204030204" pitchFamily="34" charset="0"/>
                <a:ea typeface="Calibri" panose="020F0502020204030204" pitchFamily="34" charset="0"/>
                <a:cs typeface="Times New Roman" panose="02020603050405020304" pitchFamily="18" charset="0"/>
              </a:rPr>
              <a:t>Early Season Treatment and </a:t>
            </a:r>
            <a:r>
              <a:rPr lang="en-AU" sz="1050" i="1" dirty="0">
                <a:latin typeface="Calibri" panose="020F0502020204030204" pitchFamily="34" charset="0"/>
                <a:ea typeface="Calibri" panose="020F0502020204030204" pitchFamily="34" charset="0"/>
                <a:cs typeface="Times New Roman" panose="02020603050405020304" pitchFamily="18" charset="0"/>
              </a:rPr>
              <a:t>t</a:t>
            </a:r>
            <a:r>
              <a:rPr lang="en-AU" sz="1050" i="1" dirty="0">
                <a:effectLst/>
                <a:latin typeface="Calibri" panose="020F0502020204030204" pitchFamily="34" charset="0"/>
                <a:ea typeface="Calibri" panose="020F0502020204030204" pitchFamily="34" charset="0"/>
                <a:cs typeface="Times New Roman" panose="02020603050405020304" pitchFamily="18" charset="0"/>
              </a:rPr>
              <a:t>he Control of Breech Strike in </a:t>
            </a:r>
            <a:r>
              <a:rPr lang="en-AU" sz="1050" i="1" dirty="0" err="1">
                <a:effectLst/>
                <a:latin typeface="Calibri" panose="020F0502020204030204" pitchFamily="34" charset="0"/>
                <a:ea typeface="Calibri" panose="020F0502020204030204" pitchFamily="34" charset="0"/>
                <a:cs typeface="Times New Roman" panose="02020603050405020304" pitchFamily="18" charset="0"/>
              </a:rPr>
              <a:t>Unmulesed</a:t>
            </a:r>
            <a:r>
              <a:rPr lang="en-AU" sz="1050" i="1" dirty="0">
                <a:effectLst/>
                <a:latin typeface="Calibri" panose="020F0502020204030204" pitchFamily="34" charset="0"/>
                <a:ea typeface="Calibri" panose="020F0502020204030204" pitchFamily="34" charset="0"/>
                <a:cs typeface="Times New Roman" panose="02020603050405020304" pitchFamily="18" charset="0"/>
              </a:rPr>
              <a:t> Sheep – A National R&amp;D Technical Update </a:t>
            </a:r>
            <a:r>
              <a:rPr lang="en-AU" sz="1050" dirty="0">
                <a:effectLst/>
                <a:latin typeface="Calibri" panose="020F0502020204030204" pitchFamily="34" charset="0"/>
                <a:ea typeface="Calibri" panose="020F0502020204030204" pitchFamily="34" charset="0"/>
                <a:cs typeface="Times New Roman" panose="02020603050405020304" pitchFamily="18" charset="0"/>
              </a:rPr>
              <a:t>(2010), AWI</a:t>
            </a:r>
            <a:endParaRPr lang="en-AU" sz="1013"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4990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Monitor fly populations - blowfly larvae</a:t>
            </a:r>
          </a:p>
        </p:txBody>
      </p:sp>
      <p:sp>
        <p:nvSpPr>
          <p:cNvPr id="13" name="TextBox 12">
            <a:extLst>
              <a:ext uri="{FF2B5EF4-FFF2-40B4-BE49-F238E27FC236}">
                <a16:creationId xmlns:a16="http://schemas.microsoft.com/office/drawing/2014/main" id="{8EEC71AF-5D10-466F-9EE2-07B0475C994E}"/>
              </a:ext>
            </a:extLst>
          </p:cNvPr>
          <p:cNvSpPr txBox="1"/>
          <p:nvPr/>
        </p:nvSpPr>
        <p:spPr>
          <a:xfrm>
            <a:off x="2132905" y="3720511"/>
            <a:ext cx="4969642" cy="700833"/>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lnSpc>
                <a:spcPct val="115000"/>
              </a:lnSpc>
              <a:spcAft>
                <a:spcPts val="900"/>
              </a:spcAft>
              <a:tabLst>
                <a:tab pos="218599" algn="l"/>
              </a:tabLst>
            </a:pPr>
            <a:r>
              <a:rPr lang="en-AU" sz="1400" dirty="0">
                <a:effectLst/>
                <a:latin typeface="Calibri" panose="020F0502020204030204" pitchFamily="34" charset="0"/>
                <a:ea typeface="Calibri" panose="020F0502020204030204" pitchFamily="34" charset="0"/>
                <a:cs typeface="Times New Roman" panose="02020603050405020304" pitchFamily="18" charset="0"/>
              </a:rPr>
              <a:t>Various stages of Australian sheep blowfly larvae development</a:t>
            </a:r>
            <a:br>
              <a:rPr lang="en-AU" sz="1050" dirty="0">
                <a:effectLst/>
                <a:latin typeface="Calibri" panose="020F0502020204030204" pitchFamily="34" charset="0"/>
                <a:ea typeface="Calibri" panose="020F0502020204030204" pitchFamily="34" charset="0"/>
                <a:cs typeface="Times New Roman" panose="02020603050405020304" pitchFamily="18" charset="0"/>
              </a:rPr>
            </a:br>
            <a:r>
              <a:rPr lang="en-AU" sz="1050" dirty="0">
                <a:effectLst/>
                <a:latin typeface="Calibri" panose="020F0502020204030204" pitchFamily="34" charset="0"/>
                <a:ea typeface="Calibri" panose="020F0502020204030204" pitchFamily="34" charset="0"/>
                <a:cs typeface="Times New Roman" panose="02020603050405020304" pitchFamily="18" charset="0"/>
              </a:rPr>
              <a:t>Source: S De Cat and J Larsen, The Mackinnon Project, University of Melbourne,</a:t>
            </a:r>
            <a:br>
              <a:rPr lang="en-AU" sz="1050" dirty="0">
                <a:effectLst/>
                <a:latin typeface="Calibri" panose="020F0502020204030204" pitchFamily="34" charset="0"/>
                <a:ea typeface="Calibri" panose="020F0502020204030204" pitchFamily="34" charset="0"/>
                <a:cs typeface="Times New Roman" panose="02020603050405020304" pitchFamily="18" charset="0"/>
              </a:rPr>
            </a:br>
            <a:r>
              <a:rPr lang="en-AU" sz="1050" dirty="0">
                <a:effectLst/>
                <a:latin typeface="Calibri" panose="020F0502020204030204" pitchFamily="34" charset="0"/>
                <a:ea typeface="Calibri" panose="020F0502020204030204" pitchFamily="34" charset="0"/>
                <a:cs typeface="Times New Roman" panose="02020603050405020304" pitchFamily="18" charset="0"/>
              </a:rPr>
              <a:t>from </a:t>
            </a:r>
            <a:r>
              <a:rPr lang="en-AU" sz="1050" i="1" dirty="0">
                <a:effectLst/>
                <a:latin typeface="Calibri" panose="020F0502020204030204" pitchFamily="34" charset="0"/>
                <a:ea typeface="Calibri" panose="020F0502020204030204" pitchFamily="34" charset="0"/>
                <a:cs typeface="Times New Roman" panose="02020603050405020304" pitchFamily="18" charset="0"/>
              </a:rPr>
              <a:t>Managing Breech Flystrike</a:t>
            </a:r>
            <a:r>
              <a:rPr lang="en-AU" sz="1050" dirty="0">
                <a:effectLst/>
                <a:latin typeface="Calibri" panose="020F0502020204030204" pitchFamily="34" charset="0"/>
                <a:ea typeface="Calibri" panose="020F0502020204030204" pitchFamily="34" charset="0"/>
                <a:cs typeface="Times New Roman" panose="02020603050405020304" pitchFamily="18" charset="0"/>
              </a:rPr>
              <a:t> (2019), AWI</a:t>
            </a:r>
          </a:p>
        </p:txBody>
      </p:sp>
      <p:pic>
        <p:nvPicPr>
          <p:cNvPr id="9" name="Picture 8" descr="A picture containing insect&#10;&#10;Description automatically generated">
            <a:extLst>
              <a:ext uri="{FF2B5EF4-FFF2-40B4-BE49-F238E27FC236}">
                <a16:creationId xmlns:a16="http://schemas.microsoft.com/office/drawing/2014/main" id="{7D8419E2-1658-44D2-96E4-82968E25DB1B}"/>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2538149" y="1090346"/>
            <a:ext cx="4067701" cy="26301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99751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Monitor conditions required for flystrike</a:t>
            </a:r>
          </a:p>
        </p:txBody>
      </p:sp>
      <p:sp>
        <p:nvSpPr>
          <p:cNvPr id="21" name="Content Placeholder 2">
            <a:extLst>
              <a:ext uri="{FF2B5EF4-FFF2-40B4-BE49-F238E27FC236}">
                <a16:creationId xmlns:a16="http://schemas.microsoft.com/office/drawing/2014/main" id="{7CBDC746-25CC-4ABF-8566-01812D18E148}"/>
              </a:ext>
            </a:extLst>
          </p:cNvPr>
          <p:cNvSpPr txBox="1">
            <a:spLocks/>
          </p:cNvSpPr>
          <p:nvPr/>
        </p:nvSpPr>
        <p:spPr>
          <a:xfrm>
            <a:off x="1526010" y="1228972"/>
            <a:ext cx="2622840" cy="709235"/>
          </a:xfrm>
          <a:prstGeom prst="rect">
            <a:avLst/>
          </a:prstGeom>
        </p:spPr>
        <p:txBody>
          <a:bodyPr vert="horz" lIns="91440" tIns="45720" rIns="91440" bIns="45720" rtlCol="0">
            <a:noAutofit/>
          </a:bodyPr>
          <a:lstStyle>
            <a:defPPr>
              <a:defRPr lang="en-US"/>
            </a:defPPr>
            <a:lvl1pPr marL="0" indent="-228600" algn="l" defTabSz="685983" rtl="0" eaLnBrk="1" latinLnBrk="0" hangingPunct="1">
              <a:lnSpc>
                <a:spcPct val="90000"/>
              </a:lnSpc>
              <a:spcBef>
                <a:spcPts val="1000"/>
              </a:spcBef>
              <a:buFont typeface="Arial" panose="020B0604020202020204" pitchFamily="34" charset="0"/>
              <a:buChar char="•"/>
              <a:defRPr sz="1350" kern="1200">
                <a:solidFill>
                  <a:schemeClr val="tx1"/>
                </a:solidFill>
                <a:latin typeface="+mn-lt"/>
                <a:ea typeface="+mn-ea"/>
                <a:cs typeface="+mn-cs"/>
              </a:defRPr>
            </a:lvl1pPr>
            <a:lvl2pPr marL="342991"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2pPr>
            <a:lvl3pPr marL="685983"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3pPr>
            <a:lvl4pPr marL="1028974"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4pPr>
            <a:lvl5pPr marL="1371966"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5pPr>
            <a:lvl6pPr marL="1714957"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6pPr>
            <a:lvl7pPr marL="2057949"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7pPr>
            <a:lvl8pPr marL="2400940"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8pPr>
            <a:lvl9pPr marL="2743932"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9pPr>
          </a:lstStyle>
          <a:p>
            <a:pPr indent="0">
              <a:lnSpc>
                <a:spcPct val="100000"/>
              </a:lnSpc>
              <a:spcBef>
                <a:spcPts val="0"/>
              </a:spcBef>
              <a:spcAft>
                <a:spcPts val="3600"/>
              </a:spcAft>
              <a:buFont typeface="Arial" panose="020B0604020202020204" pitchFamily="34" charset="0"/>
              <a:buNone/>
              <a:tabLst>
                <a:tab pos="218599" algn="l"/>
                <a:tab pos="488633" algn="l"/>
              </a:tabLst>
            </a:pPr>
            <a:r>
              <a:rPr lang="en-AU" sz="1800" dirty="0"/>
              <a:t>              MONITOR STRIKE             </a:t>
            </a:r>
            <a:br>
              <a:rPr lang="en-AU" sz="1800" dirty="0"/>
            </a:br>
            <a:r>
              <a:rPr lang="en-AU" sz="1800" dirty="0"/>
              <a:t>                          IN SHEEP   </a:t>
            </a:r>
          </a:p>
        </p:txBody>
      </p:sp>
      <p:grpSp>
        <p:nvGrpSpPr>
          <p:cNvPr id="23" name="Group 22">
            <a:extLst>
              <a:ext uri="{FF2B5EF4-FFF2-40B4-BE49-F238E27FC236}">
                <a16:creationId xmlns:a16="http://schemas.microsoft.com/office/drawing/2014/main" id="{CF12D269-9CAC-4070-BBE9-71252ED83C22}"/>
              </a:ext>
            </a:extLst>
          </p:cNvPr>
          <p:cNvGrpSpPr/>
          <p:nvPr/>
        </p:nvGrpSpPr>
        <p:grpSpPr>
          <a:xfrm>
            <a:off x="2861836" y="883500"/>
            <a:ext cx="3465421" cy="3025078"/>
            <a:chOff x="3631475" y="1390086"/>
            <a:chExt cx="5093207" cy="4446025"/>
          </a:xfrm>
        </p:grpSpPr>
        <p:sp>
          <p:nvSpPr>
            <p:cNvPr id="29" name="Фигура">
              <a:extLst>
                <a:ext uri="{FF2B5EF4-FFF2-40B4-BE49-F238E27FC236}">
                  <a16:creationId xmlns:a16="http://schemas.microsoft.com/office/drawing/2014/main" id="{73A981D7-7BC3-49BC-8210-A2BE009AE7DD}"/>
                </a:ext>
              </a:extLst>
            </p:cNvPr>
            <p:cNvSpPr/>
            <p:nvPr/>
          </p:nvSpPr>
          <p:spPr bwMode="auto">
            <a:xfrm>
              <a:off x="3631475" y="3778149"/>
              <a:ext cx="4698770" cy="2057962"/>
            </a:xfrm>
            <a:custGeom>
              <a:avLst/>
              <a:gdLst/>
              <a:ahLst/>
              <a:cxnLst>
                <a:cxn ang="0">
                  <a:pos x="wd2" y="hd2"/>
                </a:cxn>
                <a:cxn ang="5400000">
                  <a:pos x="wd2" y="hd2"/>
                </a:cxn>
                <a:cxn ang="10800000">
                  <a:pos x="wd2" y="hd2"/>
                </a:cxn>
                <a:cxn ang="16200000">
                  <a:pos x="wd2" y="hd2"/>
                </a:cxn>
              </a:cxnLst>
              <a:rect l="0" t="0" r="r" b="b"/>
              <a:pathLst>
                <a:path w="21575" h="21600" extrusionOk="0">
                  <a:moveTo>
                    <a:pt x="9295" y="0"/>
                  </a:moveTo>
                  <a:cubicBezTo>
                    <a:pt x="8433" y="1842"/>
                    <a:pt x="8085" y="4539"/>
                    <a:pt x="8321" y="7079"/>
                  </a:cubicBezTo>
                  <a:cubicBezTo>
                    <a:pt x="8604" y="10122"/>
                    <a:pt x="9656" y="12421"/>
                    <a:pt x="10863" y="14178"/>
                  </a:cubicBezTo>
                  <a:cubicBezTo>
                    <a:pt x="11665" y="15344"/>
                    <a:pt x="12514" y="16273"/>
                    <a:pt x="13379" y="17055"/>
                  </a:cubicBezTo>
                  <a:cubicBezTo>
                    <a:pt x="14701" y="18250"/>
                    <a:pt x="16077" y="19120"/>
                    <a:pt x="17471" y="19853"/>
                  </a:cubicBezTo>
                  <a:cubicBezTo>
                    <a:pt x="18819" y="20562"/>
                    <a:pt x="20187" y="21146"/>
                    <a:pt x="21575" y="21600"/>
                  </a:cubicBezTo>
                  <a:lnTo>
                    <a:pt x="372" y="21590"/>
                  </a:lnTo>
                  <a:cubicBezTo>
                    <a:pt x="215" y="21557"/>
                    <a:pt x="80" y="21320"/>
                    <a:pt x="25" y="20981"/>
                  </a:cubicBezTo>
                  <a:cubicBezTo>
                    <a:pt x="-25" y="20669"/>
                    <a:pt x="1" y="20319"/>
                    <a:pt x="94" y="20064"/>
                  </a:cubicBezTo>
                  <a:cubicBezTo>
                    <a:pt x="851" y="17813"/>
                    <a:pt x="1636" y="15613"/>
                    <a:pt x="2448" y="13466"/>
                  </a:cubicBezTo>
                  <a:cubicBezTo>
                    <a:pt x="3470" y="10769"/>
                    <a:pt x="4534" y="8159"/>
                    <a:pt x="5694" y="5782"/>
                  </a:cubicBezTo>
                  <a:cubicBezTo>
                    <a:pt x="6253" y="4638"/>
                    <a:pt x="6833" y="3549"/>
                    <a:pt x="7446" y="2560"/>
                  </a:cubicBezTo>
                  <a:cubicBezTo>
                    <a:pt x="8035" y="1611"/>
                    <a:pt x="8652" y="755"/>
                    <a:pt x="9295" y="0"/>
                  </a:cubicBezTo>
                  <a:close/>
                </a:path>
              </a:pathLst>
            </a:custGeom>
            <a:solidFill>
              <a:srgbClr val="7CC7BA"/>
            </a:solidFill>
            <a:ln w="12700" cap="flat">
              <a:noFill/>
              <a:miter lim="400000"/>
            </a:ln>
            <a:effectLst/>
          </p:spPr>
          <p:txBody>
            <a:bodyPr lIns="38090" tIns="38090" rIns="38090" bIns="3809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defRPr sz="3200">
                  <a:solidFill>
                    <a:srgbClr val="000000"/>
                  </a:solidFill>
                  <a:latin typeface="Helvetica Light"/>
                  <a:ea typeface="Helvetica Light"/>
                  <a:cs typeface="Helvetica Light"/>
                  <a:sym typeface="Helvetica Light"/>
                </a:defRPr>
              </a:pPr>
              <a:endParaRPr sz="2399"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30" name="Фигура">
              <a:extLst>
                <a:ext uri="{FF2B5EF4-FFF2-40B4-BE49-F238E27FC236}">
                  <a16:creationId xmlns:a16="http://schemas.microsoft.com/office/drawing/2014/main" id="{E03D3C65-85A2-4917-A119-AF7AE05242FF}"/>
                </a:ext>
              </a:extLst>
            </p:cNvPr>
            <p:cNvSpPr>
              <a:spLocks/>
            </p:cNvSpPr>
            <p:nvPr/>
          </p:nvSpPr>
          <p:spPr bwMode="auto">
            <a:xfrm>
              <a:off x="3705614" y="1390086"/>
              <a:ext cx="3184789" cy="4110926"/>
            </a:xfrm>
            <a:custGeom>
              <a:avLst/>
              <a:gdLst>
                <a:gd name="T0" fmla="*/ 3301058 w 21573"/>
                <a:gd name="T1" fmla="*/ 4260722 h 21596"/>
                <a:gd name="T2" fmla="*/ 3301058 w 21573"/>
                <a:gd name="T3" fmla="*/ 4260722 h 21596"/>
                <a:gd name="T4" fmla="*/ 3301058 w 21573"/>
                <a:gd name="T5" fmla="*/ 4260722 h 21596"/>
                <a:gd name="T6" fmla="*/ 3301058 w 21573"/>
                <a:gd name="T7" fmla="*/ 4260722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3" h="21596" extrusionOk="0">
                  <a:moveTo>
                    <a:pt x="16988" y="161"/>
                  </a:moveTo>
                  <a:cubicBezTo>
                    <a:pt x="17069" y="251"/>
                    <a:pt x="17141" y="345"/>
                    <a:pt x="17202" y="444"/>
                  </a:cubicBezTo>
                  <a:cubicBezTo>
                    <a:pt x="17267" y="549"/>
                    <a:pt x="17320" y="658"/>
                    <a:pt x="17374" y="766"/>
                  </a:cubicBezTo>
                  <a:cubicBezTo>
                    <a:pt x="17491" y="1004"/>
                    <a:pt x="17609" y="1242"/>
                    <a:pt x="17727" y="1480"/>
                  </a:cubicBezTo>
                  <a:cubicBezTo>
                    <a:pt x="17950" y="1923"/>
                    <a:pt x="18175" y="2366"/>
                    <a:pt x="18393" y="2810"/>
                  </a:cubicBezTo>
                  <a:cubicBezTo>
                    <a:pt x="18832" y="3701"/>
                    <a:pt x="19244" y="4598"/>
                    <a:pt x="19627" y="5502"/>
                  </a:cubicBezTo>
                  <a:cubicBezTo>
                    <a:pt x="20487" y="7531"/>
                    <a:pt x="21207" y="9607"/>
                    <a:pt x="21466" y="11747"/>
                  </a:cubicBezTo>
                  <a:cubicBezTo>
                    <a:pt x="21573" y="12629"/>
                    <a:pt x="21600" y="13517"/>
                    <a:pt x="21547" y="14403"/>
                  </a:cubicBezTo>
                  <a:cubicBezTo>
                    <a:pt x="21135" y="13190"/>
                    <a:pt x="19991" y="12208"/>
                    <a:pt x="18480" y="11768"/>
                  </a:cubicBezTo>
                  <a:cubicBezTo>
                    <a:pt x="15508" y="10900"/>
                    <a:pt x="12440" y="12228"/>
                    <a:pt x="9862" y="13780"/>
                  </a:cubicBezTo>
                  <a:cubicBezTo>
                    <a:pt x="8949" y="14330"/>
                    <a:pt x="8061" y="14902"/>
                    <a:pt x="7209" y="15505"/>
                  </a:cubicBezTo>
                  <a:cubicBezTo>
                    <a:pt x="6338" y="16122"/>
                    <a:pt x="5507" y="16771"/>
                    <a:pt x="4695" y="17433"/>
                  </a:cubicBezTo>
                  <a:cubicBezTo>
                    <a:pt x="3057" y="18767"/>
                    <a:pt x="1490" y="20156"/>
                    <a:pt x="0" y="21596"/>
                  </a:cubicBezTo>
                  <a:lnTo>
                    <a:pt x="16000" y="234"/>
                  </a:lnTo>
                  <a:cubicBezTo>
                    <a:pt x="16115" y="85"/>
                    <a:pt x="16324" y="-4"/>
                    <a:pt x="16548" y="1"/>
                  </a:cubicBezTo>
                  <a:cubicBezTo>
                    <a:pt x="16717" y="4"/>
                    <a:pt x="16876" y="62"/>
                    <a:pt x="16988" y="161"/>
                  </a:cubicBezTo>
                  <a:close/>
                </a:path>
              </a:pathLst>
            </a:custGeom>
            <a:solidFill>
              <a:srgbClr val="FEBE10"/>
            </a:solidFill>
            <a:ln>
              <a:noFill/>
            </a:ln>
          </p:spPr>
          <p:txBody>
            <a:bodyPr lIns="38090" tIns="38090" rIns="38090" bIns="3809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2699" dirty="0">
                <a:latin typeface="Lato Light" panose="020F0502020204030203" pitchFamily="34" charset="0"/>
              </a:endParaRPr>
            </a:p>
          </p:txBody>
        </p:sp>
        <p:sp>
          <p:nvSpPr>
            <p:cNvPr id="31" name="Фигура">
              <a:extLst>
                <a:ext uri="{FF2B5EF4-FFF2-40B4-BE49-F238E27FC236}">
                  <a16:creationId xmlns:a16="http://schemas.microsoft.com/office/drawing/2014/main" id="{377FC13F-EB7E-455B-93A2-ECD68E3B0E64}"/>
                </a:ext>
              </a:extLst>
            </p:cNvPr>
            <p:cNvSpPr/>
            <p:nvPr/>
          </p:nvSpPr>
          <p:spPr bwMode="auto">
            <a:xfrm>
              <a:off x="5958266" y="1685722"/>
              <a:ext cx="2766416" cy="4122051"/>
            </a:xfrm>
            <a:custGeom>
              <a:avLst/>
              <a:gdLst/>
              <a:ahLst/>
              <a:cxnLst>
                <a:cxn ang="0">
                  <a:pos x="wd2" y="hd2"/>
                </a:cxn>
                <a:cxn ang="5400000">
                  <a:pos x="wd2" y="hd2"/>
                </a:cxn>
                <a:cxn ang="10800000">
                  <a:pos x="wd2" y="hd2"/>
                </a:cxn>
                <a:cxn ang="16200000">
                  <a:pos x="wd2" y="hd2"/>
                </a:cxn>
              </a:cxnLst>
              <a:rect l="0" t="0" r="r" b="b"/>
              <a:pathLst>
                <a:path w="21558" h="21567" extrusionOk="0">
                  <a:moveTo>
                    <a:pt x="3512" y="0"/>
                  </a:moveTo>
                  <a:cubicBezTo>
                    <a:pt x="4175" y="1156"/>
                    <a:pt x="4788" y="2315"/>
                    <a:pt x="5355" y="3476"/>
                  </a:cubicBezTo>
                  <a:cubicBezTo>
                    <a:pt x="5923" y="4639"/>
                    <a:pt x="6444" y="5805"/>
                    <a:pt x="6856" y="6984"/>
                  </a:cubicBezTo>
                  <a:cubicBezTo>
                    <a:pt x="7297" y="8245"/>
                    <a:pt x="7619" y="9556"/>
                    <a:pt x="7767" y="10855"/>
                  </a:cubicBezTo>
                  <a:cubicBezTo>
                    <a:pt x="7914" y="12154"/>
                    <a:pt x="7886" y="13460"/>
                    <a:pt x="7238" y="14730"/>
                  </a:cubicBezTo>
                  <a:cubicBezTo>
                    <a:pt x="6912" y="15368"/>
                    <a:pt x="6429" y="15966"/>
                    <a:pt x="5737" y="16449"/>
                  </a:cubicBezTo>
                  <a:cubicBezTo>
                    <a:pt x="4261" y="17477"/>
                    <a:pt x="2052" y="17874"/>
                    <a:pt x="0" y="17469"/>
                  </a:cubicBezTo>
                  <a:cubicBezTo>
                    <a:pt x="736" y="17795"/>
                    <a:pt x="1499" y="18092"/>
                    <a:pt x="2286" y="18360"/>
                  </a:cubicBezTo>
                  <a:cubicBezTo>
                    <a:pt x="3025" y="18611"/>
                    <a:pt x="3785" y="18836"/>
                    <a:pt x="4555" y="19043"/>
                  </a:cubicBezTo>
                  <a:cubicBezTo>
                    <a:pt x="7143" y="19737"/>
                    <a:pt x="9835" y="20226"/>
                    <a:pt x="12548" y="20628"/>
                  </a:cubicBezTo>
                  <a:cubicBezTo>
                    <a:pt x="15191" y="21019"/>
                    <a:pt x="17864" y="21329"/>
                    <a:pt x="20558" y="21557"/>
                  </a:cubicBezTo>
                  <a:cubicBezTo>
                    <a:pt x="20900" y="21600"/>
                    <a:pt x="21247" y="21498"/>
                    <a:pt x="21431" y="21299"/>
                  </a:cubicBezTo>
                  <a:cubicBezTo>
                    <a:pt x="21587" y="21132"/>
                    <a:pt x="21600" y="20921"/>
                    <a:pt x="21465" y="20746"/>
                  </a:cubicBezTo>
                  <a:lnTo>
                    <a:pt x="3512" y="0"/>
                  </a:lnTo>
                  <a:close/>
                </a:path>
              </a:pathLst>
            </a:custGeom>
            <a:solidFill>
              <a:schemeClr val="tx1"/>
            </a:solidFill>
            <a:ln w="12700" cap="flat">
              <a:noFill/>
              <a:miter lim="400000"/>
            </a:ln>
            <a:effectLst/>
          </p:spPr>
          <p:txBody>
            <a:bodyPr lIns="38090" tIns="38090" rIns="38090" bIns="3809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defRPr sz="3200">
                  <a:solidFill>
                    <a:srgbClr val="000000"/>
                  </a:solidFill>
                  <a:latin typeface="Helvetica Light"/>
                  <a:ea typeface="Helvetica Light"/>
                  <a:cs typeface="Helvetica Light"/>
                  <a:sym typeface="Helvetica Light"/>
                </a:defRPr>
              </a:pPr>
              <a:endParaRPr sz="2399"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pic>
          <p:nvPicPr>
            <p:cNvPr id="32" name="Graphic 31" descr="Sheep with solid fill">
              <a:extLst>
                <a:ext uri="{FF2B5EF4-FFF2-40B4-BE49-F238E27FC236}">
                  <a16:creationId xmlns:a16="http://schemas.microsoft.com/office/drawing/2014/main" id="{20CB39F5-66FB-43DC-967D-87F670F7CB4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15602" y="2307932"/>
              <a:ext cx="836723" cy="836723"/>
            </a:xfrm>
            <a:prstGeom prst="rect">
              <a:avLst/>
            </a:prstGeom>
          </p:spPr>
        </p:pic>
        <p:pic>
          <p:nvPicPr>
            <p:cNvPr id="33" name="Picture 32">
              <a:extLst>
                <a:ext uri="{FF2B5EF4-FFF2-40B4-BE49-F238E27FC236}">
                  <a16:creationId xmlns:a16="http://schemas.microsoft.com/office/drawing/2014/main" id="{8645B47C-FB13-4478-B4F0-8F81A9767A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26442" y="4615894"/>
              <a:ext cx="553108" cy="560953"/>
            </a:xfrm>
            <a:prstGeom prst="rect">
              <a:avLst/>
            </a:prstGeom>
          </p:spPr>
        </p:pic>
        <p:grpSp>
          <p:nvGrpSpPr>
            <p:cNvPr id="34" name="Group 33">
              <a:extLst>
                <a:ext uri="{FF2B5EF4-FFF2-40B4-BE49-F238E27FC236}">
                  <a16:creationId xmlns:a16="http://schemas.microsoft.com/office/drawing/2014/main" id="{ECC77781-1572-405C-ACDA-9D4E5C8C16BB}"/>
                </a:ext>
              </a:extLst>
            </p:cNvPr>
            <p:cNvGrpSpPr/>
            <p:nvPr/>
          </p:nvGrpSpPr>
          <p:grpSpPr>
            <a:xfrm>
              <a:off x="4518424" y="4732713"/>
              <a:ext cx="882764" cy="922178"/>
              <a:chOff x="9579429" y="932886"/>
              <a:chExt cx="1219078" cy="1273509"/>
            </a:xfrm>
          </p:grpSpPr>
          <p:pic>
            <p:nvPicPr>
              <p:cNvPr id="35" name="Graphic 34" descr="Rain with solid fill">
                <a:extLst>
                  <a:ext uri="{FF2B5EF4-FFF2-40B4-BE49-F238E27FC236}">
                    <a16:creationId xmlns:a16="http://schemas.microsoft.com/office/drawing/2014/main" id="{2F14FF59-7A14-4BB3-8D3C-1EB61A54686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579429" y="1150349"/>
                <a:ext cx="1056046" cy="1056046"/>
              </a:xfrm>
              <a:prstGeom prst="rect">
                <a:avLst/>
              </a:prstGeom>
            </p:spPr>
          </p:pic>
          <p:pic>
            <p:nvPicPr>
              <p:cNvPr id="36" name="Graphic 35" descr="Sun with solid fill">
                <a:extLst>
                  <a:ext uri="{FF2B5EF4-FFF2-40B4-BE49-F238E27FC236}">
                    <a16:creationId xmlns:a16="http://schemas.microsoft.com/office/drawing/2014/main" id="{4BAE0E74-B47B-4A50-B1BD-5C6BC63FDA26}"/>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l="13346" b="17669"/>
              <a:stretch/>
            </p:blipFill>
            <p:spPr>
              <a:xfrm>
                <a:off x="10006149" y="932886"/>
                <a:ext cx="792358" cy="752836"/>
              </a:xfrm>
              <a:prstGeom prst="rect">
                <a:avLst/>
              </a:prstGeom>
            </p:spPr>
          </p:pic>
        </p:grpSp>
      </p:grpSp>
      <p:sp>
        <p:nvSpPr>
          <p:cNvPr id="37" name="Content Placeholder 2">
            <a:extLst>
              <a:ext uri="{FF2B5EF4-FFF2-40B4-BE49-F238E27FC236}">
                <a16:creationId xmlns:a16="http://schemas.microsoft.com/office/drawing/2014/main" id="{5D42B8DB-3434-4E6A-B77D-216C38A9F63B}"/>
              </a:ext>
            </a:extLst>
          </p:cNvPr>
          <p:cNvSpPr txBox="1">
            <a:spLocks/>
          </p:cNvSpPr>
          <p:nvPr/>
        </p:nvSpPr>
        <p:spPr>
          <a:xfrm>
            <a:off x="5874646" y="2508339"/>
            <a:ext cx="1985317" cy="685862"/>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3600"/>
              </a:spcAft>
              <a:buNone/>
              <a:tabLst>
                <a:tab pos="218599" algn="l"/>
                <a:tab pos="488633" algn="l"/>
              </a:tabLst>
            </a:pPr>
            <a:r>
              <a:rPr lang="en-AU" sz="1800" dirty="0"/>
              <a:t>MONITOR FLY</a:t>
            </a:r>
            <a:br>
              <a:rPr lang="en-AU" sz="1800" dirty="0"/>
            </a:br>
            <a:r>
              <a:rPr lang="en-AU" sz="1800" dirty="0"/>
              <a:t>  POPULATIONS</a:t>
            </a:r>
          </a:p>
        </p:txBody>
      </p:sp>
      <p:sp>
        <p:nvSpPr>
          <p:cNvPr id="38" name="Content Placeholder 2">
            <a:extLst>
              <a:ext uri="{FF2B5EF4-FFF2-40B4-BE49-F238E27FC236}">
                <a16:creationId xmlns:a16="http://schemas.microsoft.com/office/drawing/2014/main" id="{FBD86F1F-ED8A-47BE-A9BD-FBA616BE6771}"/>
              </a:ext>
            </a:extLst>
          </p:cNvPr>
          <p:cNvSpPr txBox="1">
            <a:spLocks/>
          </p:cNvSpPr>
          <p:nvPr/>
        </p:nvSpPr>
        <p:spPr>
          <a:xfrm>
            <a:off x="2948399" y="3955068"/>
            <a:ext cx="4097602" cy="503864"/>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3600"/>
              </a:spcAft>
              <a:buFont typeface="Arial" panose="020B0604020202020204" pitchFamily="34" charset="0"/>
              <a:buNone/>
              <a:tabLst>
                <a:tab pos="218599" algn="l"/>
                <a:tab pos="488633" algn="l"/>
              </a:tabLst>
            </a:pPr>
            <a:r>
              <a:rPr lang="en-AU" sz="1800" dirty="0"/>
              <a:t>MONITOR WEATHER CONDITIONS</a:t>
            </a:r>
          </a:p>
        </p:txBody>
      </p:sp>
      <p:grpSp>
        <p:nvGrpSpPr>
          <p:cNvPr id="39" name="Group 38">
            <a:extLst>
              <a:ext uri="{FF2B5EF4-FFF2-40B4-BE49-F238E27FC236}">
                <a16:creationId xmlns:a16="http://schemas.microsoft.com/office/drawing/2014/main" id="{BE287395-78BC-4D6F-87F1-F575C13FB0C7}"/>
              </a:ext>
            </a:extLst>
          </p:cNvPr>
          <p:cNvGrpSpPr/>
          <p:nvPr/>
        </p:nvGrpSpPr>
        <p:grpSpPr>
          <a:xfrm>
            <a:off x="4065950" y="981091"/>
            <a:ext cx="457200" cy="457200"/>
            <a:chOff x="3898920" y="1400097"/>
            <a:chExt cx="457200" cy="457200"/>
          </a:xfrm>
        </p:grpSpPr>
        <p:sp>
          <p:nvSpPr>
            <p:cNvPr id="40" name="Oval 39">
              <a:extLst>
                <a:ext uri="{FF2B5EF4-FFF2-40B4-BE49-F238E27FC236}">
                  <a16:creationId xmlns:a16="http://schemas.microsoft.com/office/drawing/2014/main" id="{4F5F0233-0126-4A90-A242-FF9D841DE366}"/>
                </a:ext>
              </a:extLst>
            </p:cNvPr>
            <p:cNvSpPr/>
            <p:nvPr/>
          </p:nvSpPr>
          <p:spPr>
            <a:xfrm>
              <a:off x="3898920" y="1400097"/>
              <a:ext cx="457200" cy="457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41" name="Graphic 40" descr="Checkmark with solid fill">
              <a:extLst>
                <a:ext uri="{FF2B5EF4-FFF2-40B4-BE49-F238E27FC236}">
                  <a16:creationId xmlns:a16="http://schemas.microsoft.com/office/drawing/2014/main" id="{42680A68-B3AE-4C84-AFC4-DE3A7F9DC72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957921" y="1460285"/>
              <a:ext cx="340200" cy="340200"/>
            </a:xfrm>
            <a:prstGeom prst="rect">
              <a:avLst/>
            </a:prstGeom>
          </p:spPr>
        </p:pic>
      </p:grpSp>
      <p:grpSp>
        <p:nvGrpSpPr>
          <p:cNvPr id="42" name="Group 41">
            <a:extLst>
              <a:ext uri="{FF2B5EF4-FFF2-40B4-BE49-F238E27FC236}">
                <a16:creationId xmlns:a16="http://schemas.microsoft.com/office/drawing/2014/main" id="{45E399C0-DBE8-491E-B357-6AE2FADAA226}"/>
              </a:ext>
            </a:extLst>
          </p:cNvPr>
          <p:cNvGrpSpPr/>
          <p:nvPr/>
        </p:nvGrpSpPr>
        <p:grpSpPr>
          <a:xfrm>
            <a:off x="5399247" y="2233249"/>
            <a:ext cx="457200" cy="457200"/>
            <a:chOff x="3898920" y="1400097"/>
            <a:chExt cx="457200" cy="457200"/>
          </a:xfrm>
        </p:grpSpPr>
        <p:sp>
          <p:nvSpPr>
            <p:cNvPr id="43" name="Oval 42">
              <a:extLst>
                <a:ext uri="{FF2B5EF4-FFF2-40B4-BE49-F238E27FC236}">
                  <a16:creationId xmlns:a16="http://schemas.microsoft.com/office/drawing/2014/main" id="{FB4F8BC4-C014-442F-8A93-D1B6C5C7A4BB}"/>
                </a:ext>
              </a:extLst>
            </p:cNvPr>
            <p:cNvSpPr/>
            <p:nvPr/>
          </p:nvSpPr>
          <p:spPr>
            <a:xfrm>
              <a:off x="3898920" y="1400097"/>
              <a:ext cx="457200" cy="457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44" name="Graphic 43" descr="Checkmark with solid fill">
              <a:extLst>
                <a:ext uri="{FF2B5EF4-FFF2-40B4-BE49-F238E27FC236}">
                  <a16:creationId xmlns:a16="http://schemas.microsoft.com/office/drawing/2014/main" id="{29F7E3A6-AEDD-4203-A591-21B37975A359}"/>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957921" y="1460285"/>
              <a:ext cx="340200" cy="340200"/>
            </a:xfrm>
            <a:prstGeom prst="rect">
              <a:avLst/>
            </a:prstGeom>
          </p:spPr>
        </p:pic>
      </p:grpSp>
    </p:spTree>
    <p:extLst>
      <p:ext uri="{BB962C8B-B14F-4D97-AF65-F5344CB8AC3E}">
        <p14:creationId xmlns:p14="http://schemas.microsoft.com/office/powerpoint/2010/main" val="5779658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ontent Placeholder 2">
            <a:extLst>
              <a:ext uri="{FF2B5EF4-FFF2-40B4-BE49-F238E27FC236}">
                <a16:creationId xmlns:a16="http://schemas.microsoft.com/office/drawing/2014/main" id="{1C8571A6-A1A7-42DB-9995-A8DB92DCD4DD}"/>
              </a:ext>
            </a:extLst>
          </p:cNvPr>
          <p:cNvSpPr>
            <a:spLocks noGrp="1"/>
          </p:cNvSpPr>
          <p:nvPr>
            <p:ph idx="1"/>
          </p:nvPr>
        </p:nvSpPr>
        <p:spPr>
          <a:xfrm>
            <a:off x="1220440" y="1054378"/>
            <a:ext cx="3969418" cy="618934"/>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20000"/>
              </a:lnSpc>
              <a:spcBef>
                <a:spcPts val="0"/>
              </a:spcBef>
              <a:buNone/>
              <a:tabLst>
                <a:tab pos="218599" algn="l"/>
                <a:tab pos="488633" algn="l"/>
              </a:tabLst>
            </a:pPr>
            <a:r>
              <a:rPr lang="en-AU" sz="2000" dirty="0"/>
              <a:t>REMEMBER - Blowflies prefer:</a:t>
            </a:r>
          </a:p>
          <a:p>
            <a:pPr marL="0" indent="0">
              <a:lnSpc>
                <a:spcPct val="120000"/>
              </a:lnSpc>
              <a:spcBef>
                <a:spcPts val="0"/>
              </a:spcBef>
              <a:buNone/>
              <a:tabLst>
                <a:tab pos="218599" algn="l"/>
                <a:tab pos="488633" algn="l"/>
              </a:tabLst>
            </a:pPr>
            <a:endParaRPr lang="en-AU" sz="2000" dirty="0"/>
          </a:p>
        </p:txBody>
      </p:sp>
      <p:pic>
        <p:nvPicPr>
          <p:cNvPr id="11" name="Picture 10" descr="A picture containing calendar&#10;&#10;Description automatically generated">
            <a:extLst>
              <a:ext uri="{FF2B5EF4-FFF2-40B4-BE49-F238E27FC236}">
                <a16:creationId xmlns:a16="http://schemas.microsoft.com/office/drawing/2014/main" id="{E43577AA-EAE3-445F-B0F6-5F53C6A968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12623" y="1720456"/>
            <a:ext cx="763217" cy="677168"/>
          </a:xfrm>
          <a:prstGeom prst="rect">
            <a:avLst/>
          </a:prstGeom>
        </p:spPr>
      </p:pic>
      <p:pic>
        <p:nvPicPr>
          <p:cNvPr id="13" name="Picture 12" descr="A picture containing calendar&#10;&#10;Description automatically generated">
            <a:extLst>
              <a:ext uri="{FF2B5EF4-FFF2-40B4-BE49-F238E27FC236}">
                <a16:creationId xmlns:a16="http://schemas.microsoft.com/office/drawing/2014/main" id="{0ADEE8F9-4CEB-4D86-83D1-1BCE79AFA91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68465" y="1720456"/>
            <a:ext cx="365504" cy="762627"/>
          </a:xfrm>
          <a:prstGeom prst="rect">
            <a:avLst/>
          </a:prstGeom>
        </p:spPr>
      </p:pic>
      <p:sp>
        <p:nvSpPr>
          <p:cNvPr id="16" name="Content Placeholder 2">
            <a:extLst>
              <a:ext uri="{FF2B5EF4-FFF2-40B4-BE49-F238E27FC236}">
                <a16:creationId xmlns:a16="http://schemas.microsoft.com/office/drawing/2014/main" id="{43BE5FBE-50CD-4DB8-B1EB-F246B4BC7365}"/>
              </a:ext>
            </a:extLst>
          </p:cNvPr>
          <p:cNvSpPr txBox="1">
            <a:spLocks/>
          </p:cNvSpPr>
          <p:nvPr/>
        </p:nvSpPr>
        <p:spPr>
          <a:xfrm>
            <a:off x="1109509" y="2440593"/>
            <a:ext cx="1645964" cy="513000"/>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lvl="0" indent="0" algn="ctr">
              <a:lnSpc>
                <a:spcPct val="107000"/>
              </a:lnSpc>
              <a:spcAft>
                <a:spcPts val="600"/>
              </a:spcAft>
              <a:buNone/>
              <a:tabLst>
                <a:tab pos="218599" algn="l"/>
                <a:tab pos="488633" algn="l"/>
              </a:tabLst>
            </a:pPr>
            <a:r>
              <a:rPr lang="en-AU" sz="2000" dirty="0">
                <a:latin typeface="Calibri" panose="020F0502020204030204" pitchFamily="34" charset="0"/>
                <a:ea typeface="Calibri" panose="020F0502020204030204" pitchFamily="34" charset="0"/>
                <a:cs typeface="Times New Roman" panose="02020603050405020304" pitchFamily="18" charset="0"/>
              </a:rPr>
              <a:t>T</a:t>
            </a:r>
            <a:r>
              <a:rPr lang="en-AU" sz="2000" dirty="0">
                <a:effectLst/>
                <a:latin typeface="Calibri" panose="020F0502020204030204" pitchFamily="34" charset="0"/>
                <a:ea typeface="Calibri" panose="020F0502020204030204" pitchFamily="34" charset="0"/>
                <a:cs typeface="Times New Roman" panose="02020603050405020304" pitchFamily="18" charset="0"/>
              </a:rPr>
              <a:t>emperatures &gt; 15</a:t>
            </a:r>
            <a:r>
              <a:rPr lang="en-AU" sz="2000" baseline="30000" dirty="0">
                <a:effectLst/>
                <a:latin typeface="Calibri" panose="020F0502020204030204" pitchFamily="34" charset="0"/>
                <a:ea typeface="Calibri" panose="020F0502020204030204" pitchFamily="34" charset="0"/>
                <a:cs typeface="Times New Roman" panose="02020603050405020304" pitchFamily="18" charset="0"/>
              </a:rPr>
              <a:t>o</a:t>
            </a:r>
            <a:r>
              <a:rPr lang="en-AU" sz="2000" dirty="0">
                <a:effectLst/>
                <a:latin typeface="Calibri" panose="020F0502020204030204" pitchFamily="34" charset="0"/>
                <a:ea typeface="Calibri" panose="020F0502020204030204" pitchFamily="34" charset="0"/>
                <a:cs typeface="Times New Roman" panose="02020603050405020304" pitchFamily="18" charset="0"/>
              </a:rPr>
              <a:t>C</a:t>
            </a:r>
          </a:p>
        </p:txBody>
      </p:sp>
      <p:sp>
        <p:nvSpPr>
          <p:cNvPr id="97" name="Content Placeholder 2">
            <a:extLst>
              <a:ext uri="{FF2B5EF4-FFF2-40B4-BE49-F238E27FC236}">
                <a16:creationId xmlns:a16="http://schemas.microsoft.com/office/drawing/2014/main" id="{39774C59-E169-49B6-BA1F-5BE8BDF5A509}"/>
              </a:ext>
            </a:extLst>
          </p:cNvPr>
          <p:cNvSpPr txBox="1">
            <a:spLocks/>
          </p:cNvSpPr>
          <p:nvPr/>
        </p:nvSpPr>
        <p:spPr>
          <a:xfrm>
            <a:off x="3559881" y="2439507"/>
            <a:ext cx="1480529" cy="511782"/>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lvl="0" indent="0" algn="ctr">
              <a:lnSpc>
                <a:spcPct val="107000"/>
              </a:lnSpc>
              <a:spcAft>
                <a:spcPts val="600"/>
              </a:spcAft>
              <a:buNone/>
              <a:tabLst>
                <a:tab pos="218599" algn="l"/>
                <a:tab pos="488633" algn="l"/>
              </a:tabLst>
            </a:pPr>
            <a:r>
              <a:rPr lang="en-AU" sz="2000" dirty="0">
                <a:effectLst/>
                <a:latin typeface="Calibri" panose="020F0502020204030204" pitchFamily="34" charset="0"/>
                <a:ea typeface="Calibri" panose="020F0502020204030204" pitchFamily="34" charset="0"/>
                <a:cs typeface="Times New Roman" panose="02020603050405020304" pitchFamily="18" charset="0"/>
              </a:rPr>
              <a:t>Wind speeds </a:t>
            </a:r>
            <a:br>
              <a:rPr lang="en-AU" sz="2000" dirty="0">
                <a:effectLst/>
                <a:latin typeface="Calibri" panose="020F0502020204030204" pitchFamily="34" charset="0"/>
                <a:ea typeface="Calibri" panose="020F0502020204030204" pitchFamily="34" charset="0"/>
                <a:cs typeface="Times New Roman" panose="02020603050405020304" pitchFamily="18" charset="0"/>
              </a:rPr>
            </a:br>
            <a:r>
              <a:rPr lang="en-AU" sz="2000" dirty="0">
                <a:effectLst/>
                <a:latin typeface="Calibri" panose="020F0502020204030204" pitchFamily="34" charset="0"/>
                <a:ea typeface="Calibri" panose="020F0502020204030204" pitchFamily="34" charset="0"/>
                <a:cs typeface="Times New Roman" panose="02020603050405020304" pitchFamily="18" charset="0"/>
              </a:rPr>
              <a:t>&lt; 9 km/h</a:t>
            </a:r>
          </a:p>
        </p:txBody>
      </p:sp>
      <p:sp>
        <p:nvSpPr>
          <p:cNvPr id="14" name="TextBox 13">
            <a:extLst>
              <a:ext uri="{FF2B5EF4-FFF2-40B4-BE49-F238E27FC236}">
                <a16:creationId xmlns:a16="http://schemas.microsoft.com/office/drawing/2014/main" id="{7A040669-1120-4900-81D6-5CE4C7804F87}"/>
              </a:ext>
            </a:extLst>
          </p:cNvPr>
          <p:cNvSpPr txBox="1"/>
          <p:nvPr/>
        </p:nvSpPr>
        <p:spPr>
          <a:xfrm>
            <a:off x="5755183" y="2462577"/>
            <a:ext cx="2078096" cy="707886"/>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AU" sz="2000" dirty="0">
                <a:effectLst/>
                <a:latin typeface="Calibri" panose="020F0502020204030204" pitchFamily="34" charset="0"/>
                <a:ea typeface="Calibri" panose="020F0502020204030204" pitchFamily="34" charset="0"/>
                <a:cs typeface="Times New Roman" panose="02020603050405020304" pitchFamily="18" charset="0"/>
              </a:rPr>
              <a:t>Regular and consistent rainfall</a:t>
            </a:r>
            <a:endParaRPr lang="en-AU" sz="2000" dirty="0"/>
          </a:p>
        </p:txBody>
      </p:sp>
      <p:pic>
        <p:nvPicPr>
          <p:cNvPr id="7" name="Picture 6" descr="Logo&#10;&#10;Description automatically generated with medium confidence">
            <a:extLst>
              <a:ext uri="{FF2B5EF4-FFF2-40B4-BE49-F238E27FC236}">
                <a16:creationId xmlns:a16="http://schemas.microsoft.com/office/drawing/2014/main" id="{6E9AD338-43E3-4F94-834C-8CBDA33AB14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50224" y="1756753"/>
            <a:ext cx="899842" cy="704029"/>
          </a:xfrm>
          <a:prstGeom prst="rect">
            <a:avLst/>
          </a:prstGeom>
        </p:spPr>
      </p:pic>
      <p:sp>
        <p:nvSpPr>
          <p:cNvPr id="20" name="Title 1">
            <a:extLst>
              <a:ext uri="{FF2B5EF4-FFF2-40B4-BE49-F238E27FC236}">
                <a16:creationId xmlns:a16="http://schemas.microsoft.com/office/drawing/2014/main" id="{A535A477-6028-40CE-B56F-08000B18532F}"/>
              </a:ext>
            </a:extLst>
          </p:cNvPr>
          <p:cNvSpPr>
            <a:spLocks noGrp="1"/>
          </p:cNvSpPr>
          <p:nvPr>
            <p:ph type="title"/>
          </p:nvPr>
        </p:nvSpPr>
        <p:spPr>
          <a:xfrm>
            <a:off x="184472" y="145210"/>
            <a:ext cx="7886700" cy="507831"/>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Monitor weather conditions</a:t>
            </a:r>
          </a:p>
        </p:txBody>
      </p:sp>
      <p:sp>
        <p:nvSpPr>
          <p:cNvPr id="29" name="Rectangle 28">
            <a:extLst>
              <a:ext uri="{FF2B5EF4-FFF2-40B4-BE49-F238E27FC236}">
                <a16:creationId xmlns:a16="http://schemas.microsoft.com/office/drawing/2014/main" id="{DD05FA86-59C8-4D8D-AE54-57BE8CD743C5}"/>
              </a:ext>
            </a:extLst>
          </p:cNvPr>
          <p:cNvSpPr/>
          <p:nvPr/>
        </p:nvSpPr>
        <p:spPr>
          <a:xfrm>
            <a:off x="703031" y="3469350"/>
            <a:ext cx="4379361" cy="712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30" name="Graphic 29" descr="Warning with solid fill">
            <a:extLst>
              <a:ext uri="{FF2B5EF4-FFF2-40B4-BE49-F238E27FC236}">
                <a16:creationId xmlns:a16="http://schemas.microsoft.com/office/drawing/2014/main" id="{09216C97-B6E7-4F39-945A-C88A6682A38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85413" y="3522365"/>
            <a:ext cx="581297" cy="581297"/>
          </a:xfrm>
          <a:prstGeom prst="rect">
            <a:avLst/>
          </a:prstGeom>
        </p:spPr>
      </p:pic>
      <p:sp>
        <p:nvSpPr>
          <p:cNvPr id="31" name="TextBox 30">
            <a:extLst>
              <a:ext uri="{FF2B5EF4-FFF2-40B4-BE49-F238E27FC236}">
                <a16:creationId xmlns:a16="http://schemas.microsoft.com/office/drawing/2014/main" id="{EE3B14D2-8919-4DA7-9894-C4A750F226A4}"/>
              </a:ext>
            </a:extLst>
          </p:cNvPr>
          <p:cNvSpPr txBox="1"/>
          <p:nvPr/>
        </p:nvSpPr>
        <p:spPr>
          <a:xfrm>
            <a:off x="1441091" y="3495477"/>
            <a:ext cx="3586696"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100" dirty="0">
                <a:solidFill>
                  <a:srgbClr val="C00000"/>
                </a:solidFill>
              </a:rPr>
              <a:t>Monitor sheep carefully when</a:t>
            </a:r>
            <a:endParaRPr lang="en-AU" sz="2100" dirty="0"/>
          </a:p>
        </p:txBody>
      </p:sp>
      <p:sp>
        <p:nvSpPr>
          <p:cNvPr id="32" name="TextBox 31">
            <a:extLst>
              <a:ext uri="{FF2B5EF4-FFF2-40B4-BE49-F238E27FC236}">
                <a16:creationId xmlns:a16="http://schemas.microsoft.com/office/drawing/2014/main" id="{CADB7DA3-154F-4697-9427-AC9EABDBA9DE}"/>
              </a:ext>
            </a:extLst>
          </p:cNvPr>
          <p:cNvSpPr txBox="1"/>
          <p:nvPr/>
        </p:nvSpPr>
        <p:spPr>
          <a:xfrm>
            <a:off x="1449090" y="3737374"/>
            <a:ext cx="3586696"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100" dirty="0">
                <a:solidFill>
                  <a:srgbClr val="C00000"/>
                </a:solidFill>
              </a:rPr>
              <a:t>favourable conditions occur</a:t>
            </a:r>
            <a:endParaRPr lang="en-AU" sz="2100" dirty="0"/>
          </a:p>
        </p:txBody>
      </p:sp>
      <p:pic>
        <p:nvPicPr>
          <p:cNvPr id="39" name="Graphic 38" descr="Good Idea with solid fill">
            <a:extLst>
              <a:ext uri="{FF2B5EF4-FFF2-40B4-BE49-F238E27FC236}">
                <a16:creationId xmlns:a16="http://schemas.microsoft.com/office/drawing/2014/main" id="{A236B3FC-031C-4CE9-809C-0C4CC3B26AC5}"/>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28650" y="936657"/>
            <a:ext cx="685800" cy="685800"/>
          </a:xfrm>
          <a:prstGeom prst="rect">
            <a:avLst/>
          </a:prstGeom>
        </p:spPr>
      </p:pic>
      <p:cxnSp>
        <p:nvCxnSpPr>
          <p:cNvPr id="17" name="Straight Connector 16">
            <a:extLst>
              <a:ext uri="{FF2B5EF4-FFF2-40B4-BE49-F238E27FC236}">
                <a16:creationId xmlns:a16="http://schemas.microsoft.com/office/drawing/2014/main" id="{3DD968E2-A803-4260-96EE-6762D7A19916}"/>
              </a:ext>
            </a:extLst>
          </p:cNvPr>
          <p:cNvCxnSpPr/>
          <p:nvPr/>
        </p:nvCxnSpPr>
        <p:spPr>
          <a:xfrm>
            <a:off x="3977142" y="1884434"/>
            <a:ext cx="646003" cy="448665"/>
          </a:xfrm>
          <a:prstGeom prst="line">
            <a:avLst/>
          </a:prstGeom>
          <a:ln w="38100" cap="rnd">
            <a:solidFill>
              <a:srgbClr val="0077C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8716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6C25F5-9801-42F0-88CA-B316649BC2B6}"/>
              </a:ext>
            </a:extLst>
          </p:cNvPr>
          <p:cNvSpPr/>
          <p:nvPr/>
        </p:nvSpPr>
        <p:spPr>
          <a:xfrm>
            <a:off x="0" y="4615543"/>
            <a:ext cx="5765074" cy="5303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3936717B-0D85-4F62-BF12-89C9D0B48837}"/>
              </a:ext>
            </a:extLst>
          </p:cNvPr>
          <p:cNvSpPr/>
          <p:nvPr/>
        </p:nvSpPr>
        <p:spPr>
          <a:xfrm>
            <a:off x="5682348" y="2381"/>
            <a:ext cx="3461653" cy="5143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grpSp>
        <p:nvGrpSpPr>
          <p:cNvPr id="14" name="Group 13">
            <a:extLst>
              <a:ext uri="{FF2B5EF4-FFF2-40B4-BE49-F238E27FC236}">
                <a16:creationId xmlns:a16="http://schemas.microsoft.com/office/drawing/2014/main" id="{9BF49C08-7EF7-4C0B-89E0-7A8494019CEB}"/>
              </a:ext>
            </a:extLst>
          </p:cNvPr>
          <p:cNvGrpSpPr/>
          <p:nvPr/>
        </p:nvGrpSpPr>
        <p:grpSpPr>
          <a:xfrm>
            <a:off x="-136096" y="415139"/>
            <a:ext cx="5996290" cy="3807725"/>
            <a:chOff x="556361" y="1793965"/>
            <a:chExt cx="6815852" cy="4328159"/>
          </a:xfrm>
        </p:grpSpPr>
        <p:pic>
          <p:nvPicPr>
            <p:cNvPr id="13" name="Picture 12" descr="Map&#10;&#10;Description automatically generated">
              <a:extLst>
                <a:ext uri="{FF2B5EF4-FFF2-40B4-BE49-F238E27FC236}">
                  <a16:creationId xmlns:a16="http://schemas.microsoft.com/office/drawing/2014/main" id="{C278E3A8-14E4-4FA3-831C-849FC29C29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7582" y="2405195"/>
              <a:ext cx="3746829" cy="3063788"/>
            </a:xfrm>
            <a:prstGeom prst="rect">
              <a:avLst/>
            </a:prstGeom>
          </p:spPr>
        </p:pic>
        <p:pic>
          <p:nvPicPr>
            <p:cNvPr id="11" name="Graphic 10" descr="Tablet with solid fill">
              <a:extLst>
                <a:ext uri="{FF2B5EF4-FFF2-40B4-BE49-F238E27FC236}">
                  <a16:creationId xmlns:a16="http://schemas.microsoft.com/office/drawing/2014/main" id="{571D719B-F561-4595-B248-ADD2D2557862}"/>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8653" b="17846"/>
            <a:stretch/>
          </p:blipFill>
          <p:spPr>
            <a:xfrm>
              <a:off x="556361" y="1793965"/>
              <a:ext cx="6815852" cy="4328159"/>
            </a:xfrm>
            <a:prstGeom prst="rect">
              <a:avLst/>
            </a:prstGeom>
          </p:spPr>
        </p:pic>
      </p:grpSp>
      <p:sp>
        <p:nvSpPr>
          <p:cNvPr id="18" name="Content Placeholder 2">
            <a:extLst>
              <a:ext uri="{FF2B5EF4-FFF2-40B4-BE49-F238E27FC236}">
                <a16:creationId xmlns:a16="http://schemas.microsoft.com/office/drawing/2014/main" id="{BAAD586C-DE2C-4248-B079-97BB48625622}"/>
              </a:ext>
            </a:extLst>
          </p:cNvPr>
          <p:cNvSpPr txBox="1">
            <a:spLocks/>
          </p:cNvSpPr>
          <p:nvPr/>
        </p:nvSpPr>
        <p:spPr>
          <a:xfrm>
            <a:off x="358255" y="4185992"/>
            <a:ext cx="4963751" cy="695328"/>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lnSpc>
                <a:spcPct val="120000"/>
              </a:lnSpc>
              <a:spcBef>
                <a:spcPts val="0"/>
              </a:spcBef>
              <a:spcAft>
                <a:spcPts val="3150"/>
              </a:spcAft>
              <a:tabLst>
                <a:tab pos="218599" algn="l"/>
                <a:tab pos="488633" algn="l"/>
              </a:tabLst>
            </a:pPr>
            <a:r>
              <a:rPr lang="en-AU" sz="13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www.flyboss.com.au/sheep-goats/management/national-risk-maps</a:t>
            </a:r>
            <a:r>
              <a:rPr lang="en-AU" sz="1350" dirty="0">
                <a:effectLst/>
                <a:latin typeface="Calibri" panose="020F0502020204030204" pitchFamily="34" charset="0"/>
                <a:ea typeface="Calibri" panose="020F0502020204030204" pitchFamily="34" charset="0"/>
                <a:cs typeface="Times New Roman" panose="02020603050405020304" pitchFamily="18" charset="0"/>
              </a:rPr>
              <a:t> </a:t>
            </a:r>
            <a:endParaRPr lang="en-AU" sz="2100" dirty="0">
              <a:solidFill>
                <a:schemeClr val="tx1"/>
              </a:solidFill>
            </a:endParaRPr>
          </a:p>
        </p:txBody>
      </p:sp>
      <p:sp>
        <p:nvSpPr>
          <p:cNvPr id="24" name="Content Placeholder 2">
            <a:extLst>
              <a:ext uri="{FF2B5EF4-FFF2-40B4-BE49-F238E27FC236}">
                <a16:creationId xmlns:a16="http://schemas.microsoft.com/office/drawing/2014/main" id="{3EBC2CBE-CEB9-4911-B1B5-40EB1A27D62C}"/>
              </a:ext>
            </a:extLst>
          </p:cNvPr>
          <p:cNvSpPr txBox="1">
            <a:spLocks/>
          </p:cNvSpPr>
          <p:nvPr/>
        </p:nvSpPr>
        <p:spPr>
          <a:xfrm>
            <a:off x="5682348" y="1650349"/>
            <a:ext cx="3473389" cy="2294619"/>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lnSpc>
                <a:spcPct val="120000"/>
              </a:lnSpc>
              <a:spcBef>
                <a:spcPts val="0"/>
              </a:spcBef>
              <a:spcAft>
                <a:spcPts val="3150"/>
              </a:spcAft>
              <a:tabLst>
                <a:tab pos="218599" algn="l"/>
                <a:tab pos="488633" algn="l"/>
              </a:tabLst>
            </a:pPr>
            <a:r>
              <a:rPr lang="en-AU" sz="2400" dirty="0">
                <a:solidFill>
                  <a:schemeClr val="tx1"/>
                </a:solidFill>
              </a:rPr>
              <a:t>Check your risk at </a:t>
            </a:r>
            <a:r>
              <a:rPr lang="en-AU" sz="2400" dirty="0" err="1">
                <a:solidFill>
                  <a:schemeClr val="tx1"/>
                </a:solidFill>
              </a:rPr>
              <a:t>FlyBoss</a:t>
            </a:r>
            <a:endParaRPr lang="en-AU" sz="2400" dirty="0">
              <a:solidFill>
                <a:schemeClr val="tx1"/>
              </a:solidFill>
            </a:endParaRPr>
          </a:p>
          <a:p>
            <a:pPr algn="ctr">
              <a:lnSpc>
                <a:spcPct val="120000"/>
              </a:lnSpc>
              <a:spcBef>
                <a:spcPts val="0"/>
              </a:spcBef>
              <a:spcAft>
                <a:spcPts val="3150"/>
              </a:spcAft>
              <a:tabLst>
                <a:tab pos="218599" algn="l"/>
                <a:tab pos="488633" algn="l"/>
              </a:tabLst>
            </a:pPr>
            <a:r>
              <a:rPr lang="en-AU" sz="2100" dirty="0">
                <a:solidFill>
                  <a:schemeClr val="tx1"/>
                </a:solidFill>
              </a:rPr>
              <a:t>Access free national risk</a:t>
            </a:r>
            <a:br>
              <a:rPr lang="en-AU" sz="2100" dirty="0">
                <a:solidFill>
                  <a:schemeClr val="tx1"/>
                </a:solidFill>
              </a:rPr>
            </a:br>
            <a:r>
              <a:rPr lang="en-AU" sz="2100" dirty="0">
                <a:solidFill>
                  <a:schemeClr val="tx1"/>
                </a:solidFill>
              </a:rPr>
              <a:t>maps for flystrike</a:t>
            </a:r>
            <a:br>
              <a:rPr lang="en-AU" sz="2100" dirty="0">
                <a:solidFill>
                  <a:schemeClr val="tx1"/>
                </a:solidFill>
              </a:rPr>
            </a:br>
            <a:r>
              <a:rPr lang="en-AU" sz="2100" dirty="0">
                <a:solidFill>
                  <a:schemeClr val="tx1"/>
                </a:solidFill>
              </a:rPr>
              <a:t>via </a:t>
            </a:r>
            <a:r>
              <a:rPr lang="en-AU" sz="2100" dirty="0" err="1">
                <a:solidFill>
                  <a:schemeClr val="tx1"/>
                </a:solidFill>
              </a:rPr>
              <a:t>FlyBoss</a:t>
            </a:r>
            <a:endParaRPr lang="en-AU" sz="1013" dirty="0">
              <a:solidFill>
                <a:schemeClr val="tx1"/>
              </a:solidFill>
            </a:endParaRPr>
          </a:p>
        </p:txBody>
      </p:sp>
    </p:spTree>
    <p:extLst>
      <p:ext uri="{BB962C8B-B14F-4D97-AF65-F5344CB8AC3E}">
        <p14:creationId xmlns:p14="http://schemas.microsoft.com/office/powerpoint/2010/main" val="25038919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Monitor conditions required for flystrike</a:t>
            </a:r>
          </a:p>
        </p:txBody>
      </p:sp>
      <p:sp>
        <p:nvSpPr>
          <p:cNvPr id="21" name="Content Placeholder 2">
            <a:extLst>
              <a:ext uri="{FF2B5EF4-FFF2-40B4-BE49-F238E27FC236}">
                <a16:creationId xmlns:a16="http://schemas.microsoft.com/office/drawing/2014/main" id="{7CBDC746-25CC-4ABF-8566-01812D18E148}"/>
              </a:ext>
            </a:extLst>
          </p:cNvPr>
          <p:cNvSpPr txBox="1">
            <a:spLocks/>
          </p:cNvSpPr>
          <p:nvPr/>
        </p:nvSpPr>
        <p:spPr>
          <a:xfrm>
            <a:off x="1526010" y="1228972"/>
            <a:ext cx="2622840" cy="709235"/>
          </a:xfrm>
          <a:prstGeom prst="rect">
            <a:avLst/>
          </a:prstGeom>
        </p:spPr>
        <p:txBody>
          <a:bodyPr vert="horz" lIns="91440" tIns="45720" rIns="91440" bIns="45720" rtlCol="0">
            <a:noAutofit/>
          </a:bodyPr>
          <a:lstStyle>
            <a:defPPr>
              <a:defRPr lang="en-US"/>
            </a:defPPr>
            <a:lvl1pPr marL="0" indent="-228600" algn="l" defTabSz="685983" rtl="0" eaLnBrk="1" latinLnBrk="0" hangingPunct="1">
              <a:lnSpc>
                <a:spcPct val="90000"/>
              </a:lnSpc>
              <a:spcBef>
                <a:spcPts val="1000"/>
              </a:spcBef>
              <a:buFont typeface="Arial" panose="020B0604020202020204" pitchFamily="34" charset="0"/>
              <a:buChar char="•"/>
              <a:defRPr sz="1350" kern="1200">
                <a:solidFill>
                  <a:schemeClr val="tx1"/>
                </a:solidFill>
                <a:latin typeface="+mn-lt"/>
                <a:ea typeface="+mn-ea"/>
                <a:cs typeface="+mn-cs"/>
              </a:defRPr>
            </a:lvl1pPr>
            <a:lvl2pPr marL="342991"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2pPr>
            <a:lvl3pPr marL="685983"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3pPr>
            <a:lvl4pPr marL="1028974"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4pPr>
            <a:lvl5pPr marL="1371966"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5pPr>
            <a:lvl6pPr marL="1714957"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6pPr>
            <a:lvl7pPr marL="2057949"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7pPr>
            <a:lvl8pPr marL="2400940"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8pPr>
            <a:lvl9pPr marL="2743932"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9pPr>
          </a:lstStyle>
          <a:p>
            <a:pPr indent="0">
              <a:lnSpc>
                <a:spcPct val="100000"/>
              </a:lnSpc>
              <a:spcBef>
                <a:spcPts val="0"/>
              </a:spcBef>
              <a:spcAft>
                <a:spcPts val="3600"/>
              </a:spcAft>
              <a:buFont typeface="Arial" panose="020B0604020202020204" pitchFamily="34" charset="0"/>
              <a:buNone/>
              <a:tabLst>
                <a:tab pos="218599" algn="l"/>
                <a:tab pos="488633" algn="l"/>
              </a:tabLst>
            </a:pPr>
            <a:r>
              <a:rPr lang="en-AU" sz="1800" dirty="0"/>
              <a:t>              MONITOR STRIKE             </a:t>
            </a:r>
            <a:br>
              <a:rPr lang="en-AU" sz="1800" dirty="0"/>
            </a:br>
            <a:r>
              <a:rPr lang="en-AU" sz="1800" dirty="0"/>
              <a:t>                          IN SHEEP   </a:t>
            </a:r>
          </a:p>
        </p:txBody>
      </p:sp>
      <p:grpSp>
        <p:nvGrpSpPr>
          <p:cNvPr id="23" name="Group 22">
            <a:extLst>
              <a:ext uri="{FF2B5EF4-FFF2-40B4-BE49-F238E27FC236}">
                <a16:creationId xmlns:a16="http://schemas.microsoft.com/office/drawing/2014/main" id="{CF12D269-9CAC-4070-BBE9-71252ED83C22}"/>
              </a:ext>
            </a:extLst>
          </p:cNvPr>
          <p:cNvGrpSpPr/>
          <p:nvPr/>
        </p:nvGrpSpPr>
        <p:grpSpPr>
          <a:xfrm>
            <a:off x="2861836" y="883500"/>
            <a:ext cx="3465421" cy="3025078"/>
            <a:chOff x="3631475" y="1390086"/>
            <a:chExt cx="5093207" cy="4446025"/>
          </a:xfrm>
        </p:grpSpPr>
        <p:sp>
          <p:nvSpPr>
            <p:cNvPr id="29" name="Фигура">
              <a:extLst>
                <a:ext uri="{FF2B5EF4-FFF2-40B4-BE49-F238E27FC236}">
                  <a16:creationId xmlns:a16="http://schemas.microsoft.com/office/drawing/2014/main" id="{73A981D7-7BC3-49BC-8210-A2BE009AE7DD}"/>
                </a:ext>
              </a:extLst>
            </p:cNvPr>
            <p:cNvSpPr/>
            <p:nvPr/>
          </p:nvSpPr>
          <p:spPr bwMode="auto">
            <a:xfrm>
              <a:off x="3631475" y="3778149"/>
              <a:ext cx="4698770" cy="2057962"/>
            </a:xfrm>
            <a:custGeom>
              <a:avLst/>
              <a:gdLst/>
              <a:ahLst/>
              <a:cxnLst>
                <a:cxn ang="0">
                  <a:pos x="wd2" y="hd2"/>
                </a:cxn>
                <a:cxn ang="5400000">
                  <a:pos x="wd2" y="hd2"/>
                </a:cxn>
                <a:cxn ang="10800000">
                  <a:pos x="wd2" y="hd2"/>
                </a:cxn>
                <a:cxn ang="16200000">
                  <a:pos x="wd2" y="hd2"/>
                </a:cxn>
              </a:cxnLst>
              <a:rect l="0" t="0" r="r" b="b"/>
              <a:pathLst>
                <a:path w="21575" h="21600" extrusionOk="0">
                  <a:moveTo>
                    <a:pt x="9295" y="0"/>
                  </a:moveTo>
                  <a:cubicBezTo>
                    <a:pt x="8433" y="1842"/>
                    <a:pt x="8085" y="4539"/>
                    <a:pt x="8321" y="7079"/>
                  </a:cubicBezTo>
                  <a:cubicBezTo>
                    <a:pt x="8604" y="10122"/>
                    <a:pt x="9656" y="12421"/>
                    <a:pt x="10863" y="14178"/>
                  </a:cubicBezTo>
                  <a:cubicBezTo>
                    <a:pt x="11665" y="15344"/>
                    <a:pt x="12514" y="16273"/>
                    <a:pt x="13379" y="17055"/>
                  </a:cubicBezTo>
                  <a:cubicBezTo>
                    <a:pt x="14701" y="18250"/>
                    <a:pt x="16077" y="19120"/>
                    <a:pt x="17471" y="19853"/>
                  </a:cubicBezTo>
                  <a:cubicBezTo>
                    <a:pt x="18819" y="20562"/>
                    <a:pt x="20187" y="21146"/>
                    <a:pt x="21575" y="21600"/>
                  </a:cubicBezTo>
                  <a:lnTo>
                    <a:pt x="372" y="21590"/>
                  </a:lnTo>
                  <a:cubicBezTo>
                    <a:pt x="215" y="21557"/>
                    <a:pt x="80" y="21320"/>
                    <a:pt x="25" y="20981"/>
                  </a:cubicBezTo>
                  <a:cubicBezTo>
                    <a:pt x="-25" y="20669"/>
                    <a:pt x="1" y="20319"/>
                    <a:pt x="94" y="20064"/>
                  </a:cubicBezTo>
                  <a:cubicBezTo>
                    <a:pt x="851" y="17813"/>
                    <a:pt x="1636" y="15613"/>
                    <a:pt x="2448" y="13466"/>
                  </a:cubicBezTo>
                  <a:cubicBezTo>
                    <a:pt x="3470" y="10769"/>
                    <a:pt x="4534" y="8159"/>
                    <a:pt x="5694" y="5782"/>
                  </a:cubicBezTo>
                  <a:cubicBezTo>
                    <a:pt x="6253" y="4638"/>
                    <a:pt x="6833" y="3549"/>
                    <a:pt x="7446" y="2560"/>
                  </a:cubicBezTo>
                  <a:cubicBezTo>
                    <a:pt x="8035" y="1611"/>
                    <a:pt x="8652" y="755"/>
                    <a:pt x="9295" y="0"/>
                  </a:cubicBezTo>
                  <a:close/>
                </a:path>
              </a:pathLst>
            </a:custGeom>
            <a:solidFill>
              <a:srgbClr val="7CC7BA"/>
            </a:solidFill>
            <a:ln w="12700" cap="flat">
              <a:noFill/>
              <a:miter lim="400000"/>
            </a:ln>
            <a:effectLst/>
          </p:spPr>
          <p:txBody>
            <a:bodyPr lIns="38090" tIns="38090" rIns="38090" bIns="3809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defRPr sz="3200">
                  <a:solidFill>
                    <a:srgbClr val="000000"/>
                  </a:solidFill>
                  <a:latin typeface="Helvetica Light"/>
                  <a:ea typeface="Helvetica Light"/>
                  <a:cs typeface="Helvetica Light"/>
                  <a:sym typeface="Helvetica Light"/>
                </a:defRPr>
              </a:pPr>
              <a:endParaRPr sz="2399"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30" name="Фигура">
              <a:extLst>
                <a:ext uri="{FF2B5EF4-FFF2-40B4-BE49-F238E27FC236}">
                  <a16:creationId xmlns:a16="http://schemas.microsoft.com/office/drawing/2014/main" id="{E03D3C65-85A2-4917-A119-AF7AE05242FF}"/>
                </a:ext>
              </a:extLst>
            </p:cNvPr>
            <p:cNvSpPr>
              <a:spLocks/>
            </p:cNvSpPr>
            <p:nvPr/>
          </p:nvSpPr>
          <p:spPr bwMode="auto">
            <a:xfrm>
              <a:off x="3705614" y="1390086"/>
              <a:ext cx="3184789" cy="4110926"/>
            </a:xfrm>
            <a:custGeom>
              <a:avLst/>
              <a:gdLst>
                <a:gd name="T0" fmla="*/ 3301058 w 21573"/>
                <a:gd name="T1" fmla="*/ 4260722 h 21596"/>
                <a:gd name="T2" fmla="*/ 3301058 w 21573"/>
                <a:gd name="T3" fmla="*/ 4260722 h 21596"/>
                <a:gd name="T4" fmla="*/ 3301058 w 21573"/>
                <a:gd name="T5" fmla="*/ 4260722 h 21596"/>
                <a:gd name="T6" fmla="*/ 3301058 w 21573"/>
                <a:gd name="T7" fmla="*/ 4260722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3" h="21596" extrusionOk="0">
                  <a:moveTo>
                    <a:pt x="16988" y="161"/>
                  </a:moveTo>
                  <a:cubicBezTo>
                    <a:pt x="17069" y="251"/>
                    <a:pt x="17141" y="345"/>
                    <a:pt x="17202" y="444"/>
                  </a:cubicBezTo>
                  <a:cubicBezTo>
                    <a:pt x="17267" y="549"/>
                    <a:pt x="17320" y="658"/>
                    <a:pt x="17374" y="766"/>
                  </a:cubicBezTo>
                  <a:cubicBezTo>
                    <a:pt x="17491" y="1004"/>
                    <a:pt x="17609" y="1242"/>
                    <a:pt x="17727" y="1480"/>
                  </a:cubicBezTo>
                  <a:cubicBezTo>
                    <a:pt x="17950" y="1923"/>
                    <a:pt x="18175" y="2366"/>
                    <a:pt x="18393" y="2810"/>
                  </a:cubicBezTo>
                  <a:cubicBezTo>
                    <a:pt x="18832" y="3701"/>
                    <a:pt x="19244" y="4598"/>
                    <a:pt x="19627" y="5502"/>
                  </a:cubicBezTo>
                  <a:cubicBezTo>
                    <a:pt x="20487" y="7531"/>
                    <a:pt x="21207" y="9607"/>
                    <a:pt x="21466" y="11747"/>
                  </a:cubicBezTo>
                  <a:cubicBezTo>
                    <a:pt x="21573" y="12629"/>
                    <a:pt x="21600" y="13517"/>
                    <a:pt x="21547" y="14403"/>
                  </a:cubicBezTo>
                  <a:cubicBezTo>
                    <a:pt x="21135" y="13190"/>
                    <a:pt x="19991" y="12208"/>
                    <a:pt x="18480" y="11768"/>
                  </a:cubicBezTo>
                  <a:cubicBezTo>
                    <a:pt x="15508" y="10900"/>
                    <a:pt x="12440" y="12228"/>
                    <a:pt x="9862" y="13780"/>
                  </a:cubicBezTo>
                  <a:cubicBezTo>
                    <a:pt x="8949" y="14330"/>
                    <a:pt x="8061" y="14902"/>
                    <a:pt x="7209" y="15505"/>
                  </a:cubicBezTo>
                  <a:cubicBezTo>
                    <a:pt x="6338" y="16122"/>
                    <a:pt x="5507" y="16771"/>
                    <a:pt x="4695" y="17433"/>
                  </a:cubicBezTo>
                  <a:cubicBezTo>
                    <a:pt x="3057" y="18767"/>
                    <a:pt x="1490" y="20156"/>
                    <a:pt x="0" y="21596"/>
                  </a:cubicBezTo>
                  <a:lnTo>
                    <a:pt x="16000" y="234"/>
                  </a:lnTo>
                  <a:cubicBezTo>
                    <a:pt x="16115" y="85"/>
                    <a:pt x="16324" y="-4"/>
                    <a:pt x="16548" y="1"/>
                  </a:cubicBezTo>
                  <a:cubicBezTo>
                    <a:pt x="16717" y="4"/>
                    <a:pt x="16876" y="62"/>
                    <a:pt x="16988" y="161"/>
                  </a:cubicBezTo>
                  <a:close/>
                </a:path>
              </a:pathLst>
            </a:custGeom>
            <a:solidFill>
              <a:srgbClr val="FEBE10"/>
            </a:solidFill>
            <a:ln>
              <a:noFill/>
            </a:ln>
          </p:spPr>
          <p:txBody>
            <a:bodyPr lIns="38090" tIns="38090" rIns="38090" bIns="3809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2699" dirty="0">
                <a:latin typeface="Lato Light" panose="020F0502020204030203" pitchFamily="34" charset="0"/>
              </a:endParaRPr>
            </a:p>
          </p:txBody>
        </p:sp>
        <p:sp>
          <p:nvSpPr>
            <p:cNvPr id="31" name="Фигура">
              <a:extLst>
                <a:ext uri="{FF2B5EF4-FFF2-40B4-BE49-F238E27FC236}">
                  <a16:creationId xmlns:a16="http://schemas.microsoft.com/office/drawing/2014/main" id="{377FC13F-EB7E-455B-93A2-ECD68E3B0E64}"/>
                </a:ext>
              </a:extLst>
            </p:cNvPr>
            <p:cNvSpPr/>
            <p:nvPr/>
          </p:nvSpPr>
          <p:spPr bwMode="auto">
            <a:xfrm>
              <a:off x="5958266" y="1685722"/>
              <a:ext cx="2766416" cy="4122051"/>
            </a:xfrm>
            <a:custGeom>
              <a:avLst/>
              <a:gdLst/>
              <a:ahLst/>
              <a:cxnLst>
                <a:cxn ang="0">
                  <a:pos x="wd2" y="hd2"/>
                </a:cxn>
                <a:cxn ang="5400000">
                  <a:pos x="wd2" y="hd2"/>
                </a:cxn>
                <a:cxn ang="10800000">
                  <a:pos x="wd2" y="hd2"/>
                </a:cxn>
                <a:cxn ang="16200000">
                  <a:pos x="wd2" y="hd2"/>
                </a:cxn>
              </a:cxnLst>
              <a:rect l="0" t="0" r="r" b="b"/>
              <a:pathLst>
                <a:path w="21558" h="21567" extrusionOk="0">
                  <a:moveTo>
                    <a:pt x="3512" y="0"/>
                  </a:moveTo>
                  <a:cubicBezTo>
                    <a:pt x="4175" y="1156"/>
                    <a:pt x="4788" y="2315"/>
                    <a:pt x="5355" y="3476"/>
                  </a:cubicBezTo>
                  <a:cubicBezTo>
                    <a:pt x="5923" y="4639"/>
                    <a:pt x="6444" y="5805"/>
                    <a:pt x="6856" y="6984"/>
                  </a:cubicBezTo>
                  <a:cubicBezTo>
                    <a:pt x="7297" y="8245"/>
                    <a:pt x="7619" y="9556"/>
                    <a:pt x="7767" y="10855"/>
                  </a:cubicBezTo>
                  <a:cubicBezTo>
                    <a:pt x="7914" y="12154"/>
                    <a:pt x="7886" y="13460"/>
                    <a:pt x="7238" y="14730"/>
                  </a:cubicBezTo>
                  <a:cubicBezTo>
                    <a:pt x="6912" y="15368"/>
                    <a:pt x="6429" y="15966"/>
                    <a:pt x="5737" y="16449"/>
                  </a:cubicBezTo>
                  <a:cubicBezTo>
                    <a:pt x="4261" y="17477"/>
                    <a:pt x="2052" y="17874"/>
                    <a:pt x="0" y="17469"/>
                  </a:cubicBezTo>
                  <a:cubicBezTo>
                    <a:pt x="736" y="17795"/>
                    <a:pt x="1499" y="18092"/>
                    <a:pt x="2286" y="18360"/>
                  </a:cubicBezTo>
                  <a:cubicBezTo>
                    <a:pt x="3025" y="18611"/>
                    <a:pt x="3785" y="18836"/>
                    <a:pt x="4555" y="19043"/>
                  </a:cubicBezTo>
                  <a:cubicBezTo>
                    <a:pt x="7143" y="19737"/>
                    <a:pt x="9835" y="20226"/>
                    <a:pt x="12548" y="20628"/>
                  </a:cubicBezTo>
                  <a:cubicBezTo>
                    <a:pt x="15191" y="21019"/>
                    <a:pt x="17864" y="21329"/>
                    <a:pt x="20558" y="21557"/>
                  </a:cubicBezTo>
                  <a:cubicBezTo>
                    <a:pt x="20900" y="21600"/>
                    <a:pt x="21247" y="21498"/>
                    <a:pt x="21431" y="21299"/>
                  </a:cubicBezTo>
                  <a:cubicBezTo>
                    <a:pt x="21587" y="21132"/>
                    <a:pt x="21600" y="20921"/>
                    <a:pt x="21465" y="20746"/>
                  </a:cubicBezTo>
                  <a:lnTo>
                    <a:pt x="3512" y="0"/>
                  </a:lnTo>
                  <a:close/>
                </a:path>
              </a:pathLst>
            </a:custGeom>
            <a:solidFill>
              <a:schemeClr val="tx1"/>
            </a:solidFill>
            <a:ln w="12700" cap="flat">
              <a:noFill/>
              <a:miter lim="400000"/>
            </a:ln>
            <a:effectLst/>
          </p:spPr>
          <p:txBody>
            <a:bodyPr lIns="38090" tIns="38090" rIns="38090" bIns="3809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defRPr sz="3200">
                  <a:solidFill>
                    <a:srgbClr val="000000"/>
                  </a:solidFill>
                  <a:latin typeface="Helvetica Light"/>
                  <a:ea typeface="Helvetica Light"/>
                  <a:cs typeface="Helvetica Light"/>
                  <a:sym typeface="Helvetica Light"/>
                </a:defRPr>
              </a:pPr>
              <a:endParaRPr sz="2399"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pic>
          <p:nvPicPr>
            <p:cNvPr id="32" name="Graphic 31" descr="Sheep with solid fill">
              <a:extLst>
                <a:ext uri="{FF2B5EF4-FFF2-40B4-BE49-F238E27FC236}">
                  <a16:creationId xmlns:a16="http://schemas.microsoft.com/office/drawing/2014/main" id="{20CB39F5-66FB-43DC-967D-87F670F7CB4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15602" y="2307932"/>
              <a:ext cx="836723" cy="836723"/>
            </a:xfrm>
            <a:prstGeom prst="rect">
              <a:avLst/>
            </a:prstGeom>
          </p:spPr>
        </p:pic>
        <p:pic>
          <p:nvPicPr>
            <p:cNvPr id="33" name="Picture 32">
              <a:extLst>
                <a:ext uri="{FF2B5EF4-FFF2-40B4-BE49-F238E27FC236}">
                  <a16:creationId xmlns:a16="http://schemas.microsoft.com/office/drawing/2014/main" id="{8645B47C-FB13-4478-B4F0-8F81A9767A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26442" y="4615894"/>
              <a:ext cx="553108" cy="560953"/>
            </a:xfrm>
            <a:prstGeom prst="rect">
              <a:avLst/>
            </a:prstGeom>
          </p:spPr>
        </p:pic>
        <p:grpSp>
          <p:nvGrpSpPr>
            <p:cNvPr id="34" name="Group 33">
              <a:extLst>
                <a:ext uri="{FF2B5EF4-FFF2-40B4-BE49-F238E27FC236}">
                  <a16:creationId xmlns:a16="http://schemas.microsoft.com/office/drawing/2014/main" id="{ECC77781-1572-405C-ACDA-9D4E5C8C16BB}"/>
                </a:ext>
              </a:extLst>
            </p:cNvPr>
            <p:cNvGrpSpPr/>
            <p:nvPr/>
          </p:nvGrpSpPr>
          <p:grpSpPr>
            <a:xfrm>
              <a:off x="4518424" y="4732713"/>
              <a:ext cx="882764" cy="922178"/>
              <a:chOff x="9579429" y="932886"/>
              <a:chExt cx="1219078" cy="1273509"/>
            </a:xfrm>
          </p:grpSpPr>
          <p:pic>
            <p:nvPicPr>
              <p:cNvPr id="35" name="Graphic 34" descr="Rain with solid fill">
                <a:extLst>
                  <a:ext uri="{FF2B5EF4-FFF2-40B4-BE49-F238E27FC236}">
                    <a16:creationId xmlns:a16="http://schemas.microsoft.com/office/drawing/2014/main" id="{2F14FF59-7A14-4BB3-8D3C-1EB61A54686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579429" y="1150349"/>
                <a:ext cx="1056046" cy="1056046"/>
              </a:xfrm>
              <a:prstGeom prst="rect">
                <a:avLst/>
              </a:prstGeom>
            </p:spPr>
          </p:pic>
          <p:pic>
            <p:nvPicPr>
              <p:cNvPr id="36" name="Graphic 35" descr="Sun with solid fill">
                <a:extLst>
                  <a:ext uri="{FF2B5EF4-FFF2-40B4-BE49-F238E27FC236}">
                    <a16:creationId xmlns:a16="http://schemas.microsoft.com/office/drawing/2014/main" id="{4BAE0E74-B47B-4A50-B1BD-5C6BC63FDA26}"/>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l="13346" b="17669"/>
              <a:stretch/>
            </p:blipFill>
            <p:spPr>
              <a:xfrm>
                <a:off x="10006149" y="932886"/>
                <a:ext cx="792358" cy="752836"/>
              </a:xfrm>
              <a:prstGeom prst="rect">
                <a:avLst/>
              </a:prstGeom>
            </p:spPr>
          </p:pic>
        </p:grpSp>
      </p:grpSp>
      <p:sp>
        <p:nvSpPr>
          <p:cNvPr id="37" name="Content Placeholder 2">
            <a:extLst>
              <a:ext uri="{FF2B5EF4-FFF2-40B4-BE49-F238E27FC236}">
                <a16:creationId xmlns:a16="http://schemas.microsoft.com/office/drawing/2014/main" id="{5D42B8DB-3434-4E6A-B77D-216C38A9F63B}"/>
              </a:ext>
            </a:extLst>
          </p:cNvPr>
          <p:cNvSpPr txBox="1">
            <a:spLocks/>
          </p:cNvSpPr>
          <p:nvPr/>
        </p:nvSpPr>
        <p:spPr>
          <a:xfrm>
            <a:off x="5874646" y="2508339"/>
            <a:ext cx="1985317" cy="685862"/>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3600"/>
              </a:spcAft>
              <a:buNone/>
              <a:tabLst>
                <a:tab pos="218599" algn="l"/>
                <a:tab pos="488633" algn="l"/>
              </a:tabLst>
            </a:pPr>
            <a:r>
              <a:rPr lang="en-AU" sz="1800" dirty="0"/>
              <a:t>MONITOR FLY</a:t>
            </a:r>
            <a:br>
              <a:rPr lang="en-AU" sz="1800" dirty="0"/>
            </a:br>
            <a:r>
              <a:rPr lang="en-AU" sz="1800" dirty="0"/>
              <a:t>  POPULATIONS</a:t>
            </a:r>
          </a:p>
        </p:txBody>
      </p:sp>
      <p:sp>
        <p:nvSpPr>
          <p:cNvPr id="38" name="Content Placeholder 2">
            <a:extLst>
              <a:ext uri="{FF2B5EF4-FFF2-40B4-BE49-F238E27FC236}">
                <a16:creationId xmlns:a16="http://schemas.microsoft.com/office/drawing/2014/main" id="{FBD86F1F-ED8A-47BE-A9BD-FBA616BE6771}"/>
              </a:ext>
            </a:extLst>
          </p:cNvPr>
          <p:cNvSpPr txBox="1">
            <a:spLocks/>
          </p:cNvSpPr>
          <p:nvPr/>
        </p:nvSpPr>
        <p:spPr>
          <a:xfrm>
            <a:off x="2948399" y="3955068"/>
            <a:ext cx="4097602" cy="503864"/>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3600"/>
              </a:spcAft>
              <a:buFont typeface="Arial" panose="020B0604020202020204" pitchFamily="34" charset="0"/>
              <a:buNone/>
              <a:tabLst>
                <a:tab pos="218599" algn="l"/>
                <a:tab pos="488633" algn="l"/>
              </a:tabLst>
            </a:pPr>
            <a:r>
              <a:rPr lang="en-AU" sz="1800" dirty="0"/>
              <a:t>MONITOR WEATHER CONDITIONS</a:t>
            </a:r>
          </a:p>
        </p:txBody>
      </p:sp>
      <p:grpSp>
        <p:nvGrpSpPr>
          <p:cNvPr id="39" name="Group 38">
            <a:extLst>
              <a:ext uri="{FF2B5EF4-FFF2-40B4-BE49-F238E27FC236}">
                <a16:creationId xmlns:a16="http://schemas.microsoft.com/office/drawing/2014/main" id="{BE287395-78BC-4D6F-87F1-F575C13FB0C7}"/>
              </a:ext>
            </a:extLst>
          </p:cNvPr>
          <p:cNvGrpSpPr/>
          <p:nvPr/>
        </p:nvGrpSpPr>
        <p:grpSpPr>
          <a:xfrm>
            <a:off x="4065950" y="981091"/>
            <a:ext cx="457200" cy="457200"/>
            <a:chOff x="3898920" y="1400097"/>
            <a:chExt cx="457200" cy="457200"/>
          </a:xfrm>
        </p:grpSpPr>
        <p:sp>
          <p:nvSpPr>
            <p:cNvPr id="40" name="Oval 39">
              <a:extLst>
                <a:ext uri="{FF2B5EF4-FFF2-40B4-BE49-F238E27FC236}">
                  <a16:creationId xmlns:a16="http://schemas.microsoft.com/office/drawing/2014/main" id="{4F5F0233-0126-4A90-A242-FF9D841DE366}"/>
                </a:ext>
              </a:extLst>
            </p:cNvPr>
            <p:cNvSpPr/>
            <p:nvPr/>
          </p:nvSpPr>
          <p:spPr>
            <a:xfrm>
              <a:off x="3898920" y="1400097"/>
              <a:ext cx="457200" cy="457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41" name="Graphic 40" descr="Checkmark with solid fill">
              <a:extLst>
                <a:ext uri="{FF2B5EF4-FFF2-40B4-BE49-F238E27FC236}">
                  <a16:creationId xmlns:a16="http://schemas.microsoft.com/office/drawing/2014/main" id="{42680A68-B3AE-4C84-AFC4-DE3A7F9DC72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957921" y="1460285"/>
              <a:ext cx="340200" cy="340200"/>
            </a:xfrm>
            <a:prstGeom prst="rect">
              <a:avLst/>
            </a:prstGeom>
          </p:spPr>
        </p:pic>
      </p:grpSp>
      <p:grpSp>
        <p:nvGrpSpPr>
          <p:cNvPr id="42" name="Group 41">
            <a:extLst>
              <a:ext uri="{FF2B5EF4-FFF2-40B4-BE49-F238E27FC236}">
                <a16:creationId xmlns:a16="http://schemas.microsoft.com/office/drawing/2014/main" id="{45E399C0-DBE8-491E-B357-6AE2FADAA226}"/>
              </a:ext>
            </a:extLst>
          </p:cNvPr>
          <p:cNvGrpSpPr/>
          <p:nvPr/>
        </p:nvGrpSpPr>
        <p:grpSpPr>
          <a:xfrm>
            <a:off x="5399247" y="2233249"/>
            <a:ext cx="457200" cy="457200"/>
            <a:chOff x="3898920" y="1400097"/>
            <a:chExt cx="457200" cy="457200"/>
          </a:xfrm>
        </p:grpSpPr>
        <p:sp>
          <p:nvSpPr>
            <p:cNvPr id="43" name="Oval 42">
              <a:extLst>
                <a:ext uri="{FF2B5EF4-FFF2-40B4-BE49-F238E27FC236}">
                  <a16:creationId xmlns:a16="http://schemas.microsoft.com/office/drawing/2014/main" id="{FB4F8BC4-C014-442F-8A93-D1B6C5C7A4BB}"/>
                </a:ext>
              </a:extLst>
            </p:cNvPr>
            <p:cNvSpPr/>
            <p:nvPr/>
          </p:nvSpPr>
          <p:spPr>
            <a:xfrm>
              <a:off x="3898920" y="1400097"/>
              <a:ext cx="457200" cy="457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44" name="Graphic 43" descr="Checkmark with solid fill">
              <a:extLst>
                <a:ext uri="{FF2B5EF4-FFF2-40B4-BE49-F238E27FC236}">
                  <a16:creationId xmlns:a16="http://schemas.microsoft.com/office/drawing/2014/main" id="{29F7E3A6-AEDD-4203-A591-21B37975A359}"/>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957921" y="1460285"/>
              <a:ext cx="340200" cy="340200"/>
            </a:xfrm>
            <a:prstGeom prst="rect">
              <a:avLst/>
            </a:prstGeom>
          </p:spPr>
        </p:pic>
      </p:grpSp>
      <p:grpSp>
        <p:nvGrpSpPr>
          <p:cNvPr id="22" name="Group 21">
            <a:extLst>
              <a:ext uri="{FF2B5EF4-FFF2-40B4-BE49-F238E27FC236}">
                <a16:creationId xmlns:a16="http://schemas.microsoft.com/office/drawing/2014/main" id="{4F57CDBD-D26B-42A5-ACF5-E0C85F5D6465}"/>
              </a:ext>
            </a:extLst>
          </p:cNvPr>
          <p:cNvGrpSpPr/>
          <p:nvPr/>
        </p:nvGrpSpPr>
        <p:grpSpPr>
          <a:xfrm>
            <a:off x="2800242" y="3525121"/>
            <a:ext cx="457200" cy="457200"/>
            <a:chOff x="3898920" y="1400097"/>
            <a:chExt cx="457200" cy="457200"/>
          </a:xfrm>
        </p:grpSpPr>
        <p:sp>
          <p:nvSpPr>
            <p:cNvPr id="24" name="Oval 23">
              <a:extLst>
                <a:ext uri="{FF2B5EF4-FFF2-40B4-BE49-F238E27FC236}">
                  <a16:creationId xmlns:a16="http://schemas.microsoft.com/office/drawing/2014/main" id="{CDB892D2-502F-401E-955E-AC743E781227}"/>
                </a:ext>
              </a:extLst>
            </p:cNvPr>
            <p:cNvSpPr/>
            <p:nvPr/>
          </p:nvSpPr>
          <p:spPr>
            <a:xfrm>
              <a:off x="3898920" y="1400097"/>
              <a:ext cx="457200" cy="457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25" name="Graphic 24" descr="Checkmark with solid fill">
              <a:extLst>
                <a:ext uri="{FF2B5EF4-FFF2-40B4-BE49-F238E27FC236}">
                  <a16:creationId xmlns:a16="http://schemas.microsoft.com/office/drawing/2014/main" id="{50342EFD-9A98-4566-8811-CB8E59217DD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957921" y="1460285"/>
              <a:ext cx="340200" cy="340200"/>
            </a:xfrm>
            <a:prstGeom prst="rect">
              <a:avLst/>
            </a:prstGeom>
          </p:spPr>
        </p:pic>
      </p:grpSp>
    </p:spTree>
    <p:extLst>
      <p:ext uri="{BB962C8B-B14F-4D97-AF65-F5344CB8AC3E}">
        <p14:creationId xmlns:p14="http://schemas.microsoft.com/office/powerpoint/2010/main" val="22455219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F4FBE2-B1C1-4A9A-88B0-5C171DC39735}"/>
              </a:ext>
            </a:extLst>
          </p:cNvPr>
          <p:cNvSpPr/>
          <p:nvPr/>
        </p:nvSpPr>
        <p:spPr>
          <a:xfrm>
            <a:off x="728420" y="1115221"/>
            <a:ext cx="4379361" cy="865337"/>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7" name="Content Placeholder 2">
            <a:extLst>
              <a:ext uri="{FF2B5EF4-FFF2-40B4-BE49-F238E27FC236}">
                <a16:creationId xmlns:a16="http://schemas.microsoft.com/office/drawing/2014/main" id="{C3A32A69-DC23-4528-8B91-C9D147A2A9EB}"/>
              </a:ext>
            </a:extLst>
          </p:cNvPr>
          <p:cNvSpPr txBox="1">
            <a:spLocks/>
          </p:cNvSpPr>
          <p:nvPr/>
        </p:nvSpPr>
        <p:spPr>
          <a:xfrm>
            <a:off x="1557338" y="1219730"/>
            <a:ext cx="3550444" cy="665183"/>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lvl="0" indent="0">
              <a:lnSpc>
                <a:spcPct val="100000"/>
              </a:lnSpc>
              <a:spcBef>
                <a:spcPts val="0"/>
              </a:spcBef>
              <a:spcAft>
                <a:spcPts val="600"/>
              </a:spcAft>
              <a:buNone/>
              <a:tabLst>
                <a:tab pos="218599" algn="l"/>
              </a:tabLst>
            </a:pPr>
            <a:r>
              <a:rPr lang="en-AU" sz="1800" dirty="0">
                <a:latin typeface="Calibri" panose="020F0502020204030204" pitchFamily="34" charset="0"/>
                <a:cs typeface="Times New Roman" panose="02020603050405020304" pitchFamily="18" charset="0"/>
              </a:rPr>
              <a:t>Monitoring activities help detect signs and conditions of flystrike</a:t>
            </a:r>
          </a:p>
        </p:txBody>
      </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Take to the farm messages</a:t>
            </a:r>
          </a:p>
        </p:txBody>
      </p:sp>
      <p:sp>
        <p:nvSpPr>
          <p:cNvPr id="15" name="Rectangle 14">
            <a:extLst>
              <a:ext uri="{FF2B5EF4-FFF2-40B4-BE49-F238E27FC236}">
                <a16:creationId xmlns:a16="http://schemas.microsoft.com/office/drawing/2014/main" id="{34208E78-9E46-41E3-AE75-33E225EDC119}"/>
              </a:ext>
            </a:extLst>
          </p:cNvPr>
          <p:cNvSpPr/>
          <p:nvPr/>
        </p:nvSpPr>
        <p:spPr>
          <a:xfrm>
            <a:off x="728420" y="2144116"/>
            <a:ext cx="4379361" cy="865337"/>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16" name="Rectangle 15">
            <a:extLst>
              <a:ext uri="{FF2B5EF4-FFF2-40B4-BE49-F238E27FC236}">
                <a16:creationId xmlns:a16="http://schemas.microsoft.com/office/drawing/2014/main" id="{79C518D1-FA5A-4515-AAE5-6335862B85C5}"/>
              </a:ext>
            </a:extLst>
          </p:cNvPr>
          <p:cNvSpPr/>
          <p:nvPr/>
        </p:nvSpPr>
        <p:spPr>
          <a:xfrm>
            <a:off x="728420" y="3173011"/>
            <a:ext cx="4379361" cy="865337"/>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cxnSp>
        <p:nvCxnSpPr>
          <p:cNvPr id="9" name="Straight Connector 8">
            <a:extLst>
              <a:ext uri="{FF2B5EF4-FFF2-40B4-BE49-F238E27FC236}">
                <a16:creationId xmlns:a16="http://schemas.microsoft.com/office/drawing/2014/main" id="{A625BDCF-E56B-4B20-A2F3-4912AF55EB09}"/>
              </a:ext>
            </a:extLst>
          </p:cNvPr>
          <p:cNvCxnSpPr>
            <a:cxnSpLocks/>
          </p:cNvCxnSpPr>
          <p:nvPr/>
        </p:nvCxnSpPr>
        <p:spPr>
          <a:xfrm>
            <a:off x="1414220" y="1095626"/>
            <a:ext cx="0" cy="309293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6759BD73-1B58-4203-8954-C7473FB0E793}"/>
              </a:ext>
            </a:extLst>
          </p:cNvPr>
          <p:cNvSpPr txBox="1">
            <a:spLocks/>
          </p:cNvSpPr>
          <p:nvPr/>
        </p:nvSpPr>
        <p:spPr>
          <a:xfrm>
            <a:off x="1550806" y="2267582"/>
            <a:ext cx="3550444" cy="710129"/>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lvl="0" indent="0">
              <a:lnSpc>
                <a:spcPct val="100000"/>
              </a:lnSpc>
              <a:spcBef>
                <a:spcPts val="0"/>
              </a:spcBef>
              <a:spcAft>
                <a:spcPts val="600"/>
              </a:spcAft>
              <a:buNone/>
              <a:tabLst>
                <a:tab pos="218599" algn="l"/>
              </a:tabLst>
            </a:pPr>
            <a:r>
              <a:rPr lang="en-AU" sz="1800" dirty="0">
                <a:latin typeface="Calibri" panose="020F0502020204030204" pitchFamily="34" charset="0"/>
                <a:cs typeface="Times New Roman" panose="02020603050405020304" pitchFamily="18" charset="0"/>
              </a:rPr>
              <a:t>Monitoring is a combination of checking sheep, flies and weather</a:t>
            </a:r>
          </a:p>
        </p:txBody>
      </p:sp>
      <p:sp>
        <p:nvSpPr>
          <p:cNvPr id="21" name="Content Placeholder 2">
            <a:extLst>
              <a:ext uri="{FF2B5EF4-FFF2-40B4-BE49-F238E27FC236}">
                <a16:creationId xmlns:a16="http://schemas.microsoft.com/office/drawing/2014/main" id="{192D4425-DB9D-4B3D-B505-2A3871EF70E5}"/>
              </a:ext>
            </a:extLst>
          </p:cNvPr>
          <p:cNvSpPr txBox="1">
            <a:spLocks/>
          </p:cNvSpPr>
          <p:nvPr/>
        </p:nvSpPr>
        <p:spPr>
          <a:xfrm>
            <a:off x="1551597" y="3277380"/>
            <a:ext cx="3550444" cy="676054"/>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900"/>
              </a:spcAft>
              <a:buNone/>
              <a:tabLst>
                <a:tab pos="218599" algn="l"/>
              </a:tabLst>
            </a:pPr>
            <a:r>
              <a:rPr lang="en-AU" sz="1800" dirty="0">
                <a:latin typeface="Calibri" panose="020F0502020204030204" pitchFamily="34" charset="0"/>
                <a:cs typeface="Times New Roman" panose="02020603050405020304" pitchFamily="18" charset="0"/>
              </a:rPr>
              <a:t>Monitoring is important even with the use of preventative activities</a:t>
            </a:r>
            <a:endParaRPr lang="en-AU" sz="1725" dirty="0"/>
          </a:p>
        </p:txBody>
      </p:sp>
      <p:grpSp>
        <p:nvGrpSpPr>
          <p:cNvPr id="42" name="Group 41">
            <a:extLst>
              <a:ext uri="{FF2B5EF4-FFF2-40B4-BE49-F238E27FC236}">
                <a16:creationId xmlns:a16="http://schemas.microsoft.com/office/drawing/2014/main" id="{A734D273-1FDD-4A4E-A8C4-751AC2785A73}"/>
              </a:ext>
            </a:extLst>
          </p:cNvPr>
          <p:cNvGrpSpPr/>
          <p:nvPr/>
        </p:nvGrpSpPr>
        <p:grpSpPr>
          <a:xfrm>
            <a:off x="826393" y="2230536"/>
            <a:ext cx="620486" cy="692498"/>
            <a:chOff x="1058313" y="3311124"/>
            <a:chExt cx="827314" cy="923330"/>
          </a:xfrm>
        </p:grpSpPr>
        <p:sp>
          <p:nvSpPr>
            <p:cNvPr id="22" name="TextBox 21">
              <a:extLst>
                <a:ext uri="{FF2B5EF4-FFF2-40B4-BE49-F238E27FC236}">
                  <a16:creationId xmlns:a16="http://schemas.microsoft.com/office/drawing/2014/main" id="{9D9547E1-AEA0-4AD0-AA6F-117C846F2682}"/>
                </a:ext>
              </a:extLst>
            </p:cNvPr>
            <p:cNvSpPr txBox="1"/>
            <p:nvPr/>
          </p:nvSpPr>
          <p:spPr>
            <a:xfrm>
              <a:off x="1058313" y="3311124"/>
              <a:ext cx="827314" cy="923330"/>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latin typeface="Arial Rounded MT Bold" panose="020F0704030504030204" pitchFamily="34" charset="0"/>
                </a:rPr>
                <a:t>2</a:t>
              </a:r>
            </a:p>
          </p:txBody>
        </p:sp>
        <p:grpSp>
          <p:nvGrpSpPr>
            <p:cNvPr id="26" name="Group 25">
              <a:extLst>
                <a:ext uri="{FF2B5EF4-FFF2-40B4-BE49-F238E27FC236}">
                  <a16:creationId xmlns:a16="http://schemas.microsoft.com/office/drawing/2014/main" id="{CED9C738-6771-4966-80C9-010C9B41A5BD}"/>
                </a:ext>
              </a:extLst>
            </p:cNvPr>
            <p:cNvGrpSpPr/>
            <p:nvPr/>
          </p:nvGrpSpPr>
          <p:grpSpPr>
            <a:xfrm>
              <a:off x="1476322" y="3899915"/>
              <a:ext cx="144000" cy="144000"/>
              <a:chOff x="9762301" y="2213409"/>
              <a:chExt cx="1227899" cy="1227900"/>
            </a:xfrm>
          </p:grpSpPr>
          <p:sp>
            <p:nvSpPr>
              <p:cNvPr id="25" name="Oval 24">
                <a:extLst>
                  <a:ext uri="{FF2B5EF4-FFF2-40B4-BE49-F238E27FC236}">
                    <a16:creationId xmlns:a16="http://schemas.microsoft.com/office/drawing/2014/main" id="{C8CD71F1-2E60-4232-B4A8-18667813D289}"/>
                  </a:ext>
                </a:extLst>
              </p:cNvPr>
              <p:cNvSpPr/>
              <p:nvPr/>
            </p:nvSpPr>
            <p:spPr>
              <a:xfrm>
                <a:off x="9762301" y="2213409"/>
                <a:ext cx="1227899" cy="1227900"/>
              </a:xfrm>
              <a:prstGeom prst="ellipse">
                <a:avLst/>
              </a:prstGeom>
              <a:solidFill>
                <a:srgbClr val="FEBE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24" name="Graphic 23" descr="Checkmark with solid fill">
                <a:extLst>
                  <a:ext uri="{FF2B5EF4-FFF2-40B4-BE49-F238E27FC236}">
                    <a16:creationId xmlns:a16="http://schemas.microsoft.com/office/drawing/2014/main" id="{2CED8055-4E93-4A82-853D-DCE408C5B35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40832" y="2418347"/>
                <a:ext cx="870853" cy="870853"/>
              </a:xfrm>
              <a:prstGeom prst="rect">
                <a:avLst/>
              </a:prstGeom>
            </p:spPr>
          </p:pic>
        </p:grpSp>
      </p:grpSp>
      <p:grpSp>
        <p:nvGrpSpPr>
          <p:cNvPr id="41" name="Group 40">
            <a:extLst>
              <a:ext uri="{FF2B5EF4-FFF2-40B4-BE49-F238E27FC236}">
                <a16:creationId xmlns:a16="http://schemas.microsoft.com/office/drawing/2014/main" id="{AAFFE775-207C-4444-B7FD-815889F26167}"/>
              </a:ext>
            </a:extLst>
          </p:cNvPr>
          <p:cNvGrpSpPr/>
          <p:nvPr/>
        </p:nvGrpSpPr>
        <p:grpSpPr>
          <a:xfrm>
            <a:off x="819571" y="1203722"/>
            <a:ext cx="620486" cy="692498"/>
            <a:chOff x="1210713" y="2056828"/>
            <a:chExt cx="827314" cy="923330"/>
          </a:xfrm>
        </p:grpSpPr>
        <p:sp>
          <p:nvSpPr>
            <p:cNvPr id="32" name="TextBox 31">
              <a:extLst>
                <a:ext uri="{FF2B5EF4-FFF2-40B4-BE49-F238E27FC236}">
                  <a16:creationId xmlns:a16="http://schemas.microsoft.com/office/drawing/2014/main" id="{FED1EA1A-8854-466D-B31D-26BD7D15560F}"/>
                </a:ext>
              </a:extLst>
            </p:cNvPr>
            <p:cNvSpPr txBox="1"/>
            <p:nvPr/>
          </p:nvSpPr>
          <p:spPr>
            <a:xfrm>
              <a:off x="1210713" y="2056828"/>
              <a:ext cx="827314" cy="923330"/>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latin typeface="Arial Rounded MT Bold" panose="020F0704030504030204" pitchFamily="34" charset="0"/>
                </a:rPr>
                <a:t>1</a:t>
              </a:r>
            </a:p>
          </p:txBody>
        </p:sp>
        <p:grpSp>
          <p:nvGrpSpPr>
            <p:cNvPr id="33" name="Group 32">
              <a:extLst>
                <a:ext uri="{FF2B5EF4-FFF2-40B4-BE49-F238E27FC236}">
                  <a16:creationId xmlns:a16="http://schemas.microsoft.com/office/drawing/2014/main" id="{48A0CEE3-DC8D-4EC7-AF29-51785304A43D}"/>
                </a:ext>
              </a:extLst>
            </p:cNvPr>
            <p:cNvGrpSpPr/>
            <p:nvPr/>
          </p:nvGrpSpPr>
          <p:grpSpPr>
            <a:xfrm>
              <a:off x="1590535" y="2645619"/>
              <a:ext cx="144000" cy="144000"/>
              <a:chOff x="10105029" y="2213409"/>
              <a:chExt cx="1227900" cy="1227900"/>
            </a:xfrm>
          </p:grpSpPr>
          <p:sp>
            <p:nvSpPr>
              <p:cNvPr id="34" name="Oval 33">
                <a:extLst>
                  <a:ext uri="{FF2B5EF4-FFF2-40B4-BE49-F238E27FC236}">
                    <a16:creationId xmlns:a16="http://schemas.microsoft.com/office/drawing/2014/main" id="{E299145B-0A71-478C-9FA5-31ACC49A66FA}"/>
                  </a:ext>
                </a:extLst>
              </p:cNvPr>
              <p:cNvSpPr/>
              <p:nvPr/>
            </p:nvSpPr>
            <p:spPr>
              <a:xfrm>
                <a:off x="10105029" y="2213409"/>
                <a:ext cx="1227900" cy="1227900"/>
              </a:xfrm>
              <a:prstGeom prst="ellipse">
                <a:avLst/>
              </a:prstGeom>
              <a:solidFill>
                <a:srgbClr val="FEBE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35" name="Graphic 34" descr="Checkmark with solid fill">
                <a:extLst>
                  <a:ext uri="{FF2B5EF4-FFF2-40B4-BE49-F238E27FC236}">
                    <a16:creationId xmlns:a16="http://schemas.microsoft.com/office/drawing/2014/main" id="{C0042878-7BDC-4013-9E36-B1DFB73A8BA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83529" y="2418343"/>
                <a:ext cx="870854" cy="870854"/>
              </a:xfrm>
              <a:prstGeom prst="rect">
                <a:avLst/>
              </a:prstGeom>
            </p:spPr>
          </p:pic>
        </p:grpSp>
      </p:grpSp>
      <p:grpSp>
        <p:nvGrpSpPr>
          <p:cNvPr id="36" name="Group 35">
            <a:extLst>
              <a:ext uri="{FF2B5EF4-FFF2-40B4-BE49-F238E27FC236}">
                <a16:creationId xmlns:a16="http://schemas.microsoft.com/office/drawing/2014/main" id="{A40531A1-2560-466E-9E17-BCE370A54A0B}"/>
              </a:ext>
            </a:extLst>
          </p:cNvPr>
          <p:cNvGrpSpPr/>
          <p:nvPr/>
        </p:nvGrpSpPr>
        <p:grpSpPr>
          <a:xfrm>
            <a:off x="819233" y="3256093"/>
            <a:ext cx="620486" cy="692498"/>
            <a:chOff x="8212183" y="1744228"/>
            <a:chExt cx="827314" cy="923330"/>
          </a:xfrm>
        </p:grpSpPr>
        <p:sp>
          <p:nvSpPr>
            <p:cNvPr id="37" name="TextBox 36">
              <a:extLst>
                <a:ext uri="{FF2B5EF4-FFF2-40B4-BE49-F238E27FC236}">
                  <a16:creationId xmlns:a16="http://schemas.microsoft.com/office/drawing/2014/main" id="{AA2B9F50-5338-444F-956D-05520741C893}"/>
                </a:ext>
              </a:extLst>
            </p:cNvPr>
            <p:cNvSpPr txBox="1"/>
            <p:nvPr/>
          </p:nvSpPr>
          <p:spPr>
            <a:xfrm>
              <a:off x="8212183" y="1744228"/>
              <a:ext cx="827314" cy="923330"/>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latin typeface="Arial Rounded MT Bold" panose="020F0704030504030204" pitchFamily="34" charset="0"/>
                </a:rPr>
                <a:t>3</a:t>
              </a:r>
            </a:p>
          </p:txBody>
        </p:sp>
        <p:grpSp>
          <p:nvGrpSpPr>
            <p:cNvPr id="38" name="Group 37">
              <a:extLst>
                <a:ext uri="{FF2B5EF4-FFF2-40B4-BE49-F238E27FC236}">
                  <a16:creationId xmlns:a16="http://schemas.microsoft.com/office/drawing/2014/main" id="{A9D640B1-1EAB-4919-8BEB-4FA3446FDC88}"/>
                </a:ext>
              </a:extLst>
            </p:cNvPr>
            <p:cNvGrpSpPr/>
            <p:nvPr/>
          </p:nvGrpSpPr>
          <p:grpSpPr>
            <a:xfrm>
              <a:off x="8630192" y="2333019"/>
              <a:ext cx="144000" cy="144000"/>
              <a:chOff x="9762309" y="2213409"/>
              <a:chExt cx="1227900" cy="1227900"/>
            </a:xfrm>
          </p:grpSpPr>
          <p:sp>
            <p:nvSpPr>
              <p:cNvPr id="39" name="Oval 38">
                <a:extLst>
                  <a:ext uri="{FF2B5EF4-FFF2-40B4-BE49-F238E27FC236}">
                    <a16:creationId xmlns:a16="http://schemas.microsoft.com/office/drawing/2014/main" id="{448FD775-0C16-492A-9245-27A2CF8E7E36}"/>
                  </a:ext>
                </a:extLst>
              </p:cNvPr>
              <p:cNvSpPr/>
              <p:nvPr/>
            </p:nvSpPr>
            <p:spPr>
              <a:xfrm>
                <a:off x="9762309" y="2213409"/>
                <a:ext cx="1227900" cy="1227900"/>
              </a:xfrm>
              <a:prstGeom prst="ellipse">
                <a:avLst/>
              </a:prstGeom>
              <a:solidFill>
                <a:srgbClr val="FEBE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40" name="Graphic 39" descr="Checkmark with solid fill">
                <a:extLst>
                  <a:ext uri="{FF2B5EF4-FFF2-40B4-BE49-F238E27FC236}">
                    <a16:creationId xmlns:a16="http://schemas.microsoft.com/office/drawing/2014/main" id="{CB0CBA95-CB29-484D-9B6F-9AD7BCF0935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940832" y="2418347"/>
                <a:ext cx="870853" cy="870853"/>
              </a:xfrm>
              <a:prstGeom prst="rect">
                <a:avLst/>
              </a:prstGeom>
            </p:spPr>
          </p:pic>
        </p:grpSp>
      </p:grpSp>
    </p:spTree>
    <p:extLst>
      <p:ext uri="{BB962C8B-B14F-4D97-AF65-F5344CB8AC3E}">
        <p14:creationId xmlns:p14="http://schemas.microsoft.com/office/powerpoint/2010/main" val="3236633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a:xfrm>
            <a:off x="1607780" y="1367000"/>
            <a:ext cx="4436563" cy="875683"/>
          </a:xfrm>
        </p:spPr>
        <p:txBody>
          <a:bodyPr anchor="t">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3200" b="0" dirty="0"/>
              <a:t>When flystrike</a:t>
            </a:r>
            <a:br>
              <a:rPr lang="en-AU" sz="3200" b="0" dirty="0"/>
            </a:br>
            <a:r>
              <a:rPr lang="en-AU" sz="3200" b="0" dirty="0"/>
              <a:t>risk is highest</a:t>
            </a:r>
          </a:p>
        </p:txBody>
      </p:sp>
      <p:grpSp>
        <p:nvGrpSpPr>
          <p:cNvPr id="7" name="Group 6">
            <a:extLst>
              <a:ext uri="{FF2B5EF4-FFF2-40B4-BE49-F238E27FC236}">
                <a16:creationId xmlns:a16="http://schemas.microsoft.com/office/drawing/2014/main" id="{D2D65316-6376-4A96-9D04-D6698D0D9AFA}"/>
              </a:ext>
            </a:extLst>
          </p:cNvPr>
          <p:cNvGrpSpPr/>
          <p:nvPr/>
        </p:nvGrpSpPr>
        <p:grpSpPr>
          <a:xfrm>
            <a:off x="713231" y="1430798"/>
            <a:ext cx="756000" cy="756000"/>
            <a:chOff x="971227" y="2566716"/>
            <a:chExt cx="609600" cy="609600"/>
          </a:xfrm>
        </p:grpSpPr>
        <p:sp>
          <p:nvSpPr>
            <p:cNvPr id="8" name="Oval 7">
              <a:extLst>
                <a:ext uri="{FF2B5EF4-FFF2-40B4-BE49-F238E27FC236}">
                  <a16:creationId xmlns:a16="http://schemas.microsoft.com/office/drawing/2014/main" id="{C8C537F4-5A49-442B-B155-54C0AF4562F7}"/>
                </a:ext>
              </a:extLst>
            </p:cNvPr>
            <p:cNvSpPr/>
            <p:nvPr/>
          </p:nvSpPr>
          <p:spPr>
            <a:xfrm>
              <a:off x="971227" y="2566716"/>
              <a:ext cx="609600" cy="609600"/>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9" name="Graphic 8" descr="Warning with solid fill">
              <a:extLst>
                <a:ext uri="{FF2B5EF4-FFF2-40B4-BE49-F238E27FC236}">
                  <a16:creationId xmlns:a16="http://schemas.microsoft.com/office/drawing/2014/main" id="{3C47B53D-E760-4BAF-A412-083B033169A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8650" y="2621888"/>
              <a:ext cx="453600" cy="453600"/>
            </a:xfrm>
            <a:prstGeom prst="rect">
              <a:avLst/>
            </a:prstGeom>
          </p:spPr>
        </p:pic>
      </p:grpSp>
    </p:spTree>
    <p:extLst>
      <p:ext uri="{BB962C8B-B14F-4D97-AF65-F5344CB8AC3E}">
        <p14:creationId xmlns:p14="http://schemas.microsoft.com/office/powerpoint/2010/main" val="22769790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B5DFEC7B-A6D1-46B1-B999-49D3BC3E2514}"/>
              </a:ext>
            </a:extLst>
          </p:cNvPr>
          <p:cNvSpPr/>
          <p:nvPr/>
        </p:nvSpPr>
        <p:spPr>
          <a:xfrm>
            <a:off x="728420" y="2930019"/>
            <a:ext cx="4379361" cy="71268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53" name="Graphic 52" descr="Medical with solid fill">
            <a:extLst>
              <a:ext uri="{FF2B5EF4-FFF2-40B4-BE49-F238E27FC236}">
                <a16:creationId xmlns:a16="http://schemas.microsoft.com/office/drawing/2014/main" id="{808D77B2-66E2-4A71-A489-AB630DC2E8B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5521" y="3081943"/>
            <a:ext cx="465583" cy="465583"/>
          </a:xfrm>
          <a:prstGeom prst="rect">
            <a:avLst/>
          </a:prstGeom>
        </p:spPr>
      </p:pic>
      <p:sp>
        <p:nvSpPr>
          <p:cNvPr id="56" name="Rectangle 55">
            <a:extLst>
              <a:ext uri="{FF2B5EF4-FFF2-40B4-BE49-F238E27FC236}">
                <a16:creationId xmlns:a16="http://schemas.microsoft.com/office/drawing/2014/main" id="{C8C54454-E592-4B1F-9593-1E301FA0218A}"/>
              </a:ext>
            </a:extLst>
          </p:cNvPr>
          <p:cNvSpPr/>
          <p:nvPr/>
        </p:nvSpPr>
        <p:spPr>
          <a:xfrm>
            <a:off x="728420" y="2023509"/>
            <a:ext cx="4379361" cy="712688"/>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44" name="Rectangle 43">
            <a:extLst>
              <a:ext uri="{FF2B5EF4-FFF2-40B4-BE49-F238E27FC236}">
                <a16:creationId xmlns:a16="http://schemas.microsoft.com/office/drawing/2014/main" id="{B9322FBF-7D2F-43DC-9EE3-F3F4B4486736}"/>
              </a:ext>
            </a:extLst>
          </p:cNvPr>
          <p:cNvSpPr/>
          <p:nvPr/>
        </p:nvSpPr>
        <p:spPr>
          <a:xfrm>
            <a:off x="728420" y="1115220"/>
            <a:ext cx="4379361" cy="712688"/>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Questions</a:t>
            </a:r>
          </a:p>
        </p:txBody>
      </p:sp>
      <p:pic>
        <p:nvPicPr>
          <p:cNvPr id="49" name="Graphic 48" descr="Shield with solid fill">
            <a:extLst>
              <a:ext uri="{FF2B5EF4-FFF2-40B4-BE49-F238E27FC236}">
                <a16:creationId xmlns:a16="http://schemas.microsoft.com/office/drawing/2014/main" id="{504755B8-DE07-4217-B028-C507BB982AD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2957" y="1246716"/>
            <a:ext cx="486011" cy="486011"/>
          </a:xfrm>
          <a:prstGeom prst="rect">
            <a:avLst/>
          </a:prstGeom>
        </p:spPr>
      </p:pic>
      <p:cxnSp>
        <p:nvCxnSpPr>
          <p:cNvPr id="55" name="Straight Connector 54">
            <a:extLst>
              <a:ext uri="{FF2B5EF4-FFF2-40B4-BE49-F238E27FC236}">
                <a16:creationId xmlns:a16="http://schemas.microsoft.com/office/drawing/2014/main" id="{874915AC-EAE0-4B3D-90E6-2D86DAA99B9D}"/>
              </a:ext>
            </a:extLst>
          </p:cNvPr>
          <p:cNvCxnSpPr>
            <a:cxnSpLocks/>
          </p:cNvCxnSpPr>
          <p:nvPr/>
        </p:nvCxnSpPr>
        <p:spPr>
          <a:xfrm>
            <a:off x="1414220" y="1095626"/>
            <a:ext cx="0" cy="171480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1A8D001-A697-4045-8ECD-C40D9C103A1F}"/>
              </a:ext>
            </a:extLst>
          </p:cNvPr>
          <p:cNvCxnSpPr>
            <a:cxnSpLocks/>
          </p:cNvCxnSpPr>
          <p:nvPr/>
        </p:nvCxnSpPr>
        <p:spPr>
          <a:xfrm>
            <a:off x="1414220" y="2835147"/>
            <a:ext cx="0" cy="83227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513095FC-49D9-482F-8DE9-63129D85DBFD}"/>
              </a:ext>
            </a:extLst>
          </p:cNvPr>
          <p:cNvGrpSpPr/>
          <p:nvPr/>
        </p:nvGrpSpPr>
        <p:grpSpPr>
          <a:xfrm>
            <a:off x="792957" y="2136848"/>
            <a:ext cx="486011" cy="486011"/>
            <a:chOff x="1057275" y="3186207"/>
            <a:chExt cx="648015" cy="648015"/>
          </a:xfrm>
          <a:solidFill>
            <a:schemeClr val="bg1"/>
          </a:solidFill>
        </p:grpSpPr>
        <p:pic>
          <p:nvPicPr>
            <p:cNvPr id="51" name="Graphic 50" descr="Magnifying glass with solid fill">
              <a:extLst>
                <a:ext uri="{FF2B5EF4-FFF2-40B4-BE49-F238E27FC236}">
                  <a16:creationId xmlns:a16="http://schemas.microsoft.com/office/drawing/2014/main" id="{AAE7F408-C071-48C0-9FF1-9B184E36926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57275" y="3186207"/>
              <a:ext cx="648015" cy="648015"/>
            </a:xfrm>
            <a:prstGeom prst="rect">
              <a:avLst/>
            </a:prstGeom>
          </p:spPr>
        </p:pic>
        <p:pic>
          <p:nvPicPr>
            <p:cNvPr id="65" name="Graphic 64" descr="Heartbeat with solid fill">
              <a:extLst>
                <a:ext uri="{FF2B5EF4-FFF2-40B4-BE49-F238E27FC236}">
                  <a16:creationId xmlns:a16="http://schemas.microsoft.com/office/drawing/2014/main" id="{6B8DBD6C-6988-4F83-86DC-B24AF0743F6B}"/>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99003" y="3253599"/>
              <a:ext cx="413526" cy="413526"/>
            </a:xfrm>
            <a:prstGeom prst="rect">
              <a:avLst/>
            </a:prstGeom>
          </p:spPr>
        </p:pic>
      </p:grpSp>
      <p:grpSp>
        <p:nvGrpSpPr>
          <p:cNvPr id="70" name="Group 69">
            <a:extLst>
              <a:ext uri="{FF2B5EF4-FFF2-40B4-BE49-F238E27FC236}">
                <a16:creationId xmlns:a16="http://schemas.microsoft.com/office/drawing/2014/main" id="{001B60E9-69A6-49EF-B78E-96F12EFDD7CB}"/>
              </a:ext>
            </a:extLst>
          </p:cNvPr>
          <p:cNvGrpSpPr/>
          <p:nvPr/>
        </p:nvGrpSpPr>
        <p:grpSpPr>
          <a:xfrm>
            <a:off x="4879181" y="2560759"/>
            <a:ext cx="457200" cy="457200"/>
            <a:chOff x="6505575" y="2522351"/>
            <a:chExt cx="609600" cy="609600"/>
          </a:xfrm>
        </p:grpSpPr>
        <p:sp>
          <p:nvSpPr>
            <p:cNvPr id="71" name="Oval 70">
              <a:extLst>
                <a:ext uri="{FF2B5EF4-FFF2-40B4-BE49-F238E27FC236}">
                  <a16:creationId xmlns:a16="http://schemas.microsoft.com/office/drawing/2014/main" id="{E56CC42A-7D2E-4C46-925B-122BF33AA62D}"/>
                </a:ext>
              </a:extLst>
            </p:cNvPr>
            <p:cNvSpPr/>
            <p:nvPr/>
          </p:nvSpPr>
          <p:spPr>
            <a:xfrm>
              <a:off x="6505575" y="2522351"/>
              <a:ext cx="609600" cy="609600"/>
            </a:xfrm>
            <a:prstGeom prst="ellipse">
              <a:avLst/>
            </a:prstGeom>
            <a:solidFill>
              <a:srgbClr val="FEBE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72" name="Graphic 71" descr="Question Mark with solid fill">
              <a:extLst>
                <a:ext uri="{FF2B5EF4-FFF2-40B4-BE49-F238E27FC236}">
                  <a16:creationId xmlns:a16="http://schemas.microsoft.com/office/drawing/2014/main" id="{41351F61-D1F9-4285-9F53-0E8598CB627D}"/>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584564" y="2601340"/>
              <a:ext cx="451621" cy="451621"/>
            </a:xfrm>
            <a:prstGeom prst="rect">
              <a:avLst/>
            </a:prstGeom>
          </p:spPr>
        </p:pic>
      </p:grpSp>
      <p:grpSp>
        <p:nvGrpSpPr>
          <p:cNvPr id="73" name="Group 72">
            <a:extLst>
              <a:ext uri="{FF2B5EF4-FFF2-40B4-BE49-F238E27FC236}">
                <a16:creationId xmlns:a16="http://schemas.microsoft.com/office/drawing/2014/main" id="{2649715A-79B6-4F05-B571-4D496DADBEBC}"/>
              </a:ext>
            </a:extLst>
          </p:cNvPr>
          <p:cNvGrpSpPr/>
          <p:nvPr/>
        </p:nvGrpSpPr>
        <p:grpSpPr>
          <a:xfrm>
            <a:off x="4879181" y="3485860"/>
            <a:ext cx="457200" cy="457200"/>
            <a:chOff x="6505575" y="2522351"/>
            <a:chExt cx="609600" cy="609600"/>
          </a:xfrm>
        </p:grpSpPr>
        <p:sp>
          <p:nvSpPr>
            <p:cNvPr id="74" name="Oval 73">
              <a:extLst>
                <a:ext uri="{FF2B5EF4-FFF2-40B4-BE49-F238E27FC236}">
                  <a16:creationId xmlns:a16="http://schemas.microsoft.com/office/drawing/2014/main" id="{3E1C3871-500B-435A-8689-E7B7FF26A23D}"/>
                </a:ext>
              </a:extLst>
            </p:cNvPr>
            <p:cNvSpPr/>
            <p:nvPr/>
          </p:nvSpPr>
          <p:spPr>
            <a:xfrm>
              <a:off x="6505575" y="2522351"/>
              <a:ext cx="609600" cy="6096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75" name="Graphic 74" descr="Question Mark with solid fill">
              <a:extLst>
                <a:ext uri="{FF2B5EF4-FFF2-40B4-BE49-F238E27FC236}">
                  <a16:creationId xmlns:a16="http://schemas.microsoft.com/office/drawing/2014/main" id="{CFC34F9C-5427-4905-831F-CA198CC9BC56}"/>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584564" y="2601340"/>
              <a:ext cx="451621" cy="451621"/>
            </a:xfrm>
            <a:prstGeom prst="rect">
              <a:avLst/>
            </a:prstGeom>
          </p:spPr>
        </p:pic>
      </p:grpSp>
      <p:sp>
        <p:nvSpPr>
          <p:cNvPr id="26" name="Content Placeholder 2">
            <a:extLst>
              <a:ext uri="{FF2B5EF4-FFF2-40B4-BE49-F238E27FC236}">
                <a16:creationId xmlns:a16="http://schemas.microsoft.com/office/drawing/2014/main" id="{B86EBF56-D3F3-43BA-AC71-66BDCA033EDA}"/>
              </a:ext>
            </a:extLst>
          </p:cNvPr>
          <p:cNvSpPr txBox="1">
            <a:spLocks/>
          </p:cNvSpPr>
          <p:nvPr/>
        </p:nvSpPr>
        <p:spPr>
          <a:xfrm>
            <a:off x="1557338" y="2123924"/>
            <a:ext cx="3550444" cy="387140"/>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800" dirty="0">
                <a:solidFill>
                  <a:schemeClr val="bg1"/>
                </a:solidFill>
              </a:rPr>
              <a:t>Monitoring</a:t>
            </a:r>
          </a:p>
        </p:txBody>
      </p:sp>
      <p:sp>
        <p:nvSpPr>
          <p:cNvPr id="27" name="Content Placeholder 2">
            <a:extLst>
              <a:ext uri="{FF2B5EF4-FFF2-40B4-BE49-F238E27FC236}">
                <a16:creationId xmlns:a16="http://schemas.microsoft.com/office/drawing/2014/main" id="{318FC789-F4FC-420D-BC93-58FF18243E48}"/>
              </a:ext>
            </a:extLst>
          </p:cNvPr>
          <p:cNvSpPr txBox="1">
            <a:spLocks/>
          </p:cNvSpPr>
          <p:nvPr/>
        </p:nvSpPr>
        <p:spPr>
          <a:xfrm>
            <a:off x="1557338" y="1194369"/>
            <a:ext cx="3550444" cy="387140"/>
          </a:xfrm>
          <a:prstGeom prst="rect">
            <a:avLst/>
          </a:prstGeom>
        </p:spPr>
        <p:txBody>
          <a:bodyPr vert="horz" lIns="91440" tIns="45720" rIns="91440" bIns="45720" rtlCol="0">
            <a:noAutofit/>
          </a:bodyPr>
          <a:lstStyle>
            <a:defPPr>
              <a:defRPr lang="en-US"/>
            </a:defPPr>
            <a:lvl1pPr marL="0" indent="-228600" algn="l" defTabSz="685983" rtl="0" eaLnBrk="1" latinLnBrk="0" hangingPunct="1">
              <a:lnSpc>
                <a:spcPct val="90000"/>
              </a:lnSpc>
              <a:spcBef>
                <a:spcPts val="1000"/>
              </a:spcBef>
              <a:buFont typeface="Arial" panose="020B0604020202020204" pitchFamily="34" charset="0"/>
              <a:buChar char="•"/>
              <a:defRPr sz="1350" kern="1200">
                <a:solidFill>
                  <a:schemeClr val="tx1"/>
                </a:solidFill>
                <a:latin typeface="+mn-lt"/>
                <a:ea typeface="+mn-ea"/>
                <a:cs typeface="+mn-cs"/>
              </a:defRPr>
            </a:lvl1pPr>
            <a:lvl2pPr marL="342991"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2pPr>
            <a:lvl3pPr marL="685983"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3pPr>
            <a:lvl4pPr marL="1028974"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4pPr>
            <a:lvl5pPr marL="1371966"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5pPr>
            <a:lvl6pPr marL="1714957"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6pPr>
            <a:lvl7pPr marL="2057949"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7pPr>
            <a:lvl8pPr marL="2400940"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8pPr>
            <a:lvl9pPr marL="2743932"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9pPr>
          </a:lstStyle>
          <a:p>
            <a:pPr indent="0">
              <a:lnSpc>
                <a:spcPct val="100000"/>
              </a:lnSpc>
              <a:spcBef>
                <a:spcPts val="0"/>
              </a:spcBef>
              <a:spcAft>
                <a:spcPts val="2700"/>
              </a:spcAft>
              <a:buFont typeface="Arial" panose="020B0604020202020204" pitchFamily="34" charset="0"/>
              <a:buNone/>
            </a:pPr>
            <a:r>
              <a:rPr lang="en-AU" sz="2800" dirty="0">
                <a:solidFill>
                  <a:schemeClr val="bg1"/>
                </a:solidFill>
              </a:rPr>
              <a:t>Prevention</a:t>
            </a:r>
          </a:p>
        </p:txBody>
      </p:sp>
      <p:sp>
        <p:nvSpPr>
          <p:cNvPr id="28" name="Content Placeholder 2">
            <a:extLst>
              <a:ext uri="{FF2B5EF4-FFF2-40B4-BE49-F238E27FC236}">
                <a16:creationId xmlns:a16="http://schemas.microsoft.com/office/drawing/2014/main" id="{C182A628-2309-423E-90C0-6192D1A583D3}"/>
              </a:ext>
            </a:extLst>
          </p:cNvPr>
          <p:cNvSpPr txBox="1">
            <a:spLocks/>
          </p:cNvSpPr>
          <p:nvPr/>
        </p:nvSpPr>
        <p:spPr>
          <a:xfrm>
            <a:off x="1557338" y="3030433"/>
            <a:ext cx="3550444" cy="387140"/>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800" dirty="0">
                <a:solidFill>
                  <a:schemeClr val="bg1"/>
                </a:solidFill>
              </a:rPr>
              <a:t>Treatment</a:t>
            </a:r>
          </a:p>
        </p:txBody>
      </p:sp>
    </p:spTree>
    <p:extLst>
      <p:ext uri="{BB962C8B-B14F-4D97-AF65-F5344CB8AC3E}">
        <p14:creationId xmlns:p14="http://schemas.microsoft.com/office/powerpoint/2010/main" val="34198604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B5DFEC7B-A6D1-46B1-B999-49D3BC3E2514}"/>
              </a:ext>
            </a:extLst>
          </p:cNvPr>
          <p:cNvSpPr/>
          <p:nvPr/>
        </p:nvSpPr>
        <p:spPr>
          <a:xfrm>
            <a:off x="728420" y="2930016"/>
            <a:ext cx="4379361" cy="712688"/>
          </a:xfrm>
          <a:prstGeom prst="rect">
            <a:avLst/>
          </a:prstGeom>
          <a:solidFill>
            <a:srgbClr val="383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53" name="Graphic 52" descr="Medical with solid fill">
            <a:extLst>
              <a:ext uri="{FF2B5EF4-FFF2-40B4-BE49-F238E27FC236}">
                <a16:creationId xmlns:a16="http://schemas.microsoft.com/office/drawing/2014/main" id="{808D77B2-66E2-4A71-A489-AB630DC2E8B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5521" y="3081940"/>
            <a:ext cx="465583" cy="465583"/>
          </a:xfrm>
          <a:prstGeom prst="rect">
            <a:avLst/>
          </a:prstGeom>
        </p:spPr>
      </p:pic>
      <p:sp>
        <p:nvSpPr>
          <p:cNvPr id="56" name="Rectangle 55">
            <a:extLst>
              <a:ext uri="{FF2B5EF4-FFF2-40B4-BE49-F238E27FC236}">
                <a16:creationId xmlns:a16="http://schemas.microsoft.com/office/drawing/2014/main" id="{C8C54454-E592-4B1F-9593-1E301FA0218A}"/>
              </a:ext>
            </a:extLst>
          </p:cNvPr>
          <p:cNvSpPr/>
          <p:nvPr/>
        </p:nvSpPr>
        <p:spPr>
          <a:xfrm>
            <a:off x="728420" y="2023506"/>
            <a:ext cx="4379361" cy="712688"/>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44" name="Rectangle 43">
            <a:extLst>
              <a:ext uri="{FF2B5EF4-FFF2-40B4-BE49-F238E27FC236}">
                <a16:creationId xmlns:a16="http://schemas.microsoft.com/office/drawing/2014/main" id="{B9322FBF-7D2F-43DC-9EE3-F3F4B4486736}"/>
              </a:ext>
            </a:extLst>
          </p:cNvPr>
          <p:cNvSpPr/>
          <p:nvPr/>
        </p:nvSpPr>
        <p:spPr>
          <a:xfrm>
            <a:off x="728420" y="1115217"/>
            <a:ext cx="4379361" cy="712688"/>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Progress check</a:t>
            </a:r>
          </a:p>
        </p:txBody>
      </p:sp>
      <p:pic>
        <p:nvPicPr>
          <p:cNvPr id="49" name="Graphic 48" descr="Shield with solid fill">
            <a:extLst>
              <a:ext uri="{FF2B5EF4-FFF2-40B4-BE49-F238E27FC236}">
                <a16:creationId xmlns:a16="http://schemas.microsoft.com/office/drawing/2014/main" id="{504755B8-DE07-4217-B028-C507BB982AD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2957" y="1246713"/>
            <a:ext cx="486011" cy="486011"/>
          </a:xfrm>
          <a:prstGeom prst="rect">
            <a:avLst/>
          </a:prstGeom>
        </p:spPr>
      </p:pic>
      <p:cxnSp>
        <p:nvCxnSpPr>
          <p:cNvPr id="55" name="Straight Connector 54">
            <a:extLst>
              <a:ext uri="{FF2B5EF4-FFF2-40B4-BE49-F238E27FC236}">
                <a16:creationId xmlns:a16="http://schemas.microsoft.com/office/drawing/2014/main" id="{874915AC-EAE0-4B3D-90E6-2D86DAA99B9D}"/>
              </a:ext>
            </a:extLst>
          </p:cNvPr>
          <p:cNvCxnSpPr>
            <a:cxnSpLocks/>
          </p:cNvCxnSpPr>
          <p:nvPr/>
        </p:nvCxnSpPr>
        <p:spPr>
          <a:xfrm>
            <a:off x="1414220" y="1095622"/>
            <a:ext cx="0" cy="289699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513095FC-49D9-482F-8DE9-63129D85DBFD}"/>
              </a:ext>
            </a:extLst>
          </p:cNvPr>
          <p:cNvGrpSpPr/>
          <p:nvPr/>
        </p:nvGrpSpPr>
        <p:grpSpPr>
          <a:xfrm>
            <a:off x="792957" y="2136845"/>
            <a:ext cx="486011" cy="486011"/>
            <a:chOff x="1057275" y="3186207"/>
            <a:chExt cx="648015" cy="648015"/>
          </a:xfrm>
          <a:solidFill>
            <a:schemeClr val="bg1"/>
          </a:solidFill>
        </p:grpSpPr>
        <p:pic>
          <p:nvPicPr>
            <p:cNvPr id="51" name="Graphic 50" descr="Magnifying glass with solid fill">
              <a:extLst>
                <a:ext uri="{FF2B5EF4-FFF2-40B4-BE49-F238E27FC236}">
                  <a16:creationId xmlns:a16="http://schemas.microsoft.com/office/drawing/2014/main" id="{AAE7F408-C071-48C0-9FF1-9B184E36926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57275" y="3186207"/>
              <a:ext cx="648015" cy="648015"/>
            </a:xfrm>
            <a:prstGeom prst="rect">
              <a:avLst/>
            </a:prstGeom>
          </p:spPr>
        </p:pic>
        <p:pic>
          <p:nvPicPr>
            <p:cNvPr id="65" name="Graphic 64" descr="Heartbeat with solid fill">
              <a:extLst>
                <a:ext uri="{FF2B5EF4-FFF2-40B4-BE49-F238E27FC236}">
                  <a16:creationId xmlns:a16="http://schemas.microsoft.com/office/drawing/2014/main" id="{6B8DBD6C-6988-4F83-86DC-B24AF0743F6B}"/>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99003" y="3253599"/>
              <a:ext cx="413526" cy="413526"/>
            </a:xfrm>
            <a:prstGeom prst="rect">
              <a:avLst/>
            </a:prstGeom>
          </p:spPr>
        </p:pic>
      </p:grpSp>
      <p:grpSp>
        <p:nvGrpSpPr>
          <p:cNvPr id="73" name="Group 72">
            <a:extLst>
              <a:ext uri="{FF2B5EF4-FFF2-40B4-BE49-F238E27FC236}">
                <a16:creationId xmlns:a16="http://schemas.microsoft.com/office/drawing/2014/main" id="{2649715A-79B6-4F05-B571-4D496DADBEBC}"/>
              </a:ext>
            </a:extLst>
          </p:cNvPr>
          <p:cNvGrpSpPr/>
          <p:nvPr/>
        </p:nvGrpSpPr>
        <p:grpSpPr>
          <a:xfrm>
            <a:off x="4879181" y="3485857"/>
            <a:ext cx="457200" cy="457200"/>
            <a:chOff x="6505575" y="2522351"/>
            <a:chExt cx="609600" cy="609600"/>
          </a:xfrm>
        </p:grpSpPr>
        <p:sp>
          <p:nvSpPr>
            <p:cNvPr id="74" name="Oval 73">
              <a:extLst>
                <a:ext uri="{FF2B5EF4-FFF2-40B4-BE49-F238E27FC236}">
                  <a16:creationId xmlns:a16="http://schemas.microsoft.com/office/drawing/2014/main" id="{3E1C3871-500B-435A-8689-E7B7FF26A23D}"/>
                </a:ext>
              </a:extLst>
            </p:cNvPr>
            <p:cNvSpPr/>
            <p:nvPr/>
          </p:nvSpPr>
          <p:spPr>
            <a:xfrm>
              <a:off x="6505575" y="2522351"/>
              <a:ext cx="609600" cy="6096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75" name="Graphic 74" descr="Question Mark with solid fill">
              <a:extLst>
                <a:ext uri="{FF2B5EF4-FFF2-40B4-BE49-F238E27FC236}">
                  <a16:creationId xmlns:a16="http://schemas.microsoft.com/office/drawing/2014/main" id="{CFC34F9C-5427-4905-831F-CA198CC9BC56}"/>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584564" y="2601340"/>
              <a:ext cx="451621" cy="451621"/>
            </a:xfrm>
            <a:prstGeom prst="rect">
              <a:avLst/>
            </a:prstGeom>
          </p:spPr>
        </p:pic>
      </p:grpSp>
      <p:sp>
        <p:nvSpPr>
          <p:cNvPr id="22" name="Content Placeholder 2">
            <a:extLst>
              <a:ext uri="{FF2B5EF4-FFF2-40B4-BE49-F238E27FC236}">
                <a16:creationId xmlns:a16="http://schemas.microsoft.com/office/drawing/2014/main" id="{7AF757C0-5921-43A3-9D2D-733C06801D1E}"/>
              </a:ext>
            </a:extLst>
          </p:cNvPr>
          <p:cNvSpPr txBox="1">
            <a:spLocks/>
          </p:cNvSpPr>
          <p:nvPr/>
        </p:nvSpPr>
        <p:spPr>
          <a:xfrm>
            <a:off x="1557338" y="2123921"/>
            <a:ext cx="3550444" cy="387140"/>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800" dirty="0">
                <a:solidFill>
                  <a:schemeClr val="bg1"/>
                </a:solidFill>
              </a:rPr>
              <a:t>Monitoring</a:t>
            </a:r>
          </a:p>
        </p:txBody>
      </p:sp>
      <p:sp>
        <p:nvSpPr>
          <p:cNvPr id="23" name="Content Placeholder 2">
            <a:extLst>
              <a:ext uri="{FF2B5EF4-FFF2-40B4-BE49-F238E27FC236}">
                <a16:creationId xmlns:a16="http://schemas.microsoft.com/office/drawing/2014/main" id="{BE13F4A4-E8DA-4D20-BE9E-45D5AD35D118}"/>
              </a:ext>
            </a:extLst>
          </p:cNvPr>
          <p:cNvSpPr txBox="1">
            <a:spLocks/>
          </p:cNvSpPr>
          <p:nvPr/>
        </p:nvSpPr>
        <p:spPr>
          <a:xfrm>
            <a:off x="1557338" y="1194366"/>
            <a:ext cx="3550444" cy="387140"/>
          </a:xfrm>
          <a:prstGeom prst="rect">
            <a:avLst/>
          </a:prstGeom>
        </p:spPr>
        <p:txBody>
          <a:bodyPr vert="horz" lIns="91440" tIns="45720" rIns="91440" bIns="45720" rtlCol="0">
            <a:noAutofit/>
          </a:bodyPr>
          <a:lstStyle>
            <a:defPPr>
              <a:defRPr lang="en-US"/>
            </a:defPPr>
            <a:lvl1pPr marL="0" indent="-228600" algn="l" defTabSz="685983" rtl="0" eaLnBrk="1" latinLnBrk="0" hangingPunct="1">
              <a:lnSpc>
                <a:spcPct val="90000"/>
              </a:lnSpc>
              <a:spcBef>
                <a:spcPts val="1000"/>
              </a:spcBef>
              <a:buFont typeface="Arial" panose="020B0604020202020204" pitchFamily="34" charset="0"/>
              <a:buChar char="•"/>
              <a:defRPr sz="1350" kern="1200">
                <a:solidFill>
                  <a:schemeClr val="tx1"/>
                </a:solidFill>
                <a:latin typeface="+mn-lt"/>
                <a:ea typeface="+mn-ea"/>
                <a:cs typeface="+mn-cs"/>
              </a:defRPr>
            </a:lvl1pPr>
            <a:lvl2pPr marL="342991"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2pPr>
            <a:lvl3pPr marL="685983"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3pPr>
            <a:lvl4pPr marL="1028974"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4pPr>
            <a:lvl5pPr marL="1371966"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5pPr>
            <a:lvl6pPr marL="1714957"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6pPr>
            <a:lvl7pPr marL="2057949"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7pPr>
            <a:lvl8pPr marL="2400940"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8pPr>
            <a:lvl9pPr marL="2743932"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9pPr>
          </a:lstStyle>
          <a:p>
            <a:pPr indent="0">
              <a:lnSpc>
                <a:spcPct val="100000"/>
              </a:lnSpc>
              <a:spcBef>
                <a:spcPts val="0"/>
              </a:spcBef>
              <a:spcAft>
                <a:spcPts val="2700"/>
              </a:spcAft>
              <a:buFont typeface="Arial" panose="020B0604020202020204" pitchFamily="34" charset="0"/>
              <a:buNone/>
            </a:pPr>
            <a:r>
              <a:rPr lang="en-AU" sz="2800" dirty="0">
                <a:solidFill>
                  <a:schemeClr val="bg1"/>
                </a:solidFill>
              </a:rPr>
              <a:t>Prevention</a:t>
            </a:r>
          </a:p>
        </p:txBody>
      </p:sp>
      <p:sp>
        <p:nvSpPr>
          <p:cNvPr id="25" name="Content Placeholder 2">
            <a:extLst>
              <a:ext uri="{FF2B5EF4-FFF2-40B4-BE49-F238E27FC236}">
                <a16:creationId xmlns:a16="http://schemas.microsoft.com/office/drawing/2014/main" id="{F54A436D-9BAF-48FB-B6D1-7CCA3A9AA42A}"/>
              </a:ext>
            </a:extLst>
          </p:cNvPr>
          <p:cNvSpPr txBox="1">
            <a:spLocks/>
          </p:cNvSpPr>
          <p:nvPr/>
        </p:nvSpPr>
        <p:spPr>
          <a:xfrm>
            <a:off x="1557338" y="3030430"/>
            <a:ext cx="3550444" cy="387140"/>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800" dirty="0">
                <a:solidFill>
                  <a:schemeClr val="bg1"/>
                </a:solidFill>
              </a:rPr>
              <a:t>Treatment</a:t>
            </a:r>
          </a:p>
        </p:txBody>
      </p:sp>
    </p:spTree>
    <p:extLst>
      <p:ext uri="{BB962C8B-B14F-4D97-AF65-F5344CB8AC3E}">
        <p14:creationId xmlns:p14="http://schemas.microsoft.com/office/powerpoint/2010/main" val="24324765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What we will cover - treatment</a:t>
            </a:r>
          </a:p>
        </p:txBody>
      </p:sp>
      <p:grpSp>
        <p:nvGrpSpPr>
          <p:cNvPr id="10" name="Group 9">
            <a:extLst>
              <a:ext uri="{FF2B5EF4-FFF2-40B4-BE49-F238E27FC236}">
                <a16:creationId xmlns:a16="http://schemas.microsoft.com/office/drawing/2014/main" id="{094D8E01-C850-4FA6-91FB-DFCD16F655FF}"/>
              </a:ext>
            </a:extLst>
          </p:cNvPr>
          <p:cNvGrpSpPr/>
          <p:nvPr/>
        </p:nvGrpSpPr>
        <p:grpSpPr>
          <a:xfrm>
            <a:off x="748666" y="3581815"/>
            <a:ext cx="457200" cy="457200"/>
            <a:chOff x="980803" y="4872021"/>
            <a:chExt cx="609600" cy="609600"/>
          </a:xfrm>
        </p:grpSpPr>
        <p:sp>
          <p:nvSpPr>
            <p:cNvPr id="21" name="Oval 20">
              <a:extLst>
                <a:ext uri="{FF2B5EF4-FFF2-40B4-BE49-F238E27FC236}">
                  <a16:creationId xmlns:a16="http://schemas.microsoft.com/office/drawing/2014/main" id="{B72378E4-174E-46D3-A810-11C3054C7DF8}"/>
                </a:ext>
              </a:extLst>
            </p:cNvPr>
            <p:cNvSpPr/>
            <p:nvPr/>
          </p:nvSpPr>
          <p:spPr>
            <a:xfrm>
              <a:off x="980803" y="4872021"/>
              <a:ext cx="609600" cy="609600"/>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9" name="Graphic 8" descr="Question Mark with solid fill">
              <a:extLst>
                <a:ext uri="{FF2B5EF4-FFF2-40B4-BE49-F238E27FC236}">
                  <a16:creationId xmlns:a16="http://schemas.microsoft.com/office/drawing/2014/main" id="{D42C8D9E-985B-4E80-96D2-5E299154822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9792" y="4951010"/>
              <a:ext cx="451621" cy="451621"/>
            </a:xfrm>
            <a:prstGeom prst="rect">
              <a:avLst/>
            </a:prstGeom>
          </p:spPr>
        </p:pic>
      </p:grpSp>
      <p:sp>
        <p:nvSpPr>
          <p:cNvPr id="24" name="Content Placeholder 2">
            <a:extLst>
              <a:ext uri="{FF2B5EF4-FFF2-40B4-BE49-F238E27FC236}">
                <a16:creationId xmlns:a16="http://schemas.microsoft.com/office/drawing/2014/main" id="{6AA7C903-1C99-4CF9-B535-AB8888AE244F}"/>
              </a:ext>
            </a:extLst>
          </p:cNvPr>
          <p:cNvSpPr>
            <a:spLocks noGrp="1"/>
          </p:cNvSpPr>
          <p:nvPr>
            <p:ph idx="1"/>
          </p:nvPr>
        </p:nvSpPr>
        <p:spPr>
          <a:xfrm>
            <a:off x="1331107" y="1277173"/>
            <a:ext cx="4753247" cy="387140"/>
          </a:xfrm>
        </p:spPr>
        <p:txBody>
          <a:bodyP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None/>
            </a:pPr>
            <a:r>
              <a:rPr lang="en-AU" sz="2000" dirty="0"/>
              <a:t>How to treat </a:t>
            </a:r>
            <a:r>
              <a:rPr lang="en-AU" sz="2000" dirty="0" err="1"/>
              <a:t>flystruck</a:t>
            </a:r>
            <a:r>
              <a:rPr lang="en-AU" sz="2000" dirty="0"/>
              <a:t> sheep</a:t>
            </a:r>
          </a:p>
        </p:txBody>
      </p:sp>
      <p:sp>
        <p:nvSpPr>
          <p:cNvPr id="29" name="Content Placeholder 2">
            <a:extLst>
              <a:ext uri="{FF2B5EF4-FFF2-40B4-BE49-F238E27FC236}">
                <a16:creationId xmlns:a16="http://schemas.microsoft.com/office/drawing/2014/main" id="{363D09EB-42E3-45D5-AD4A-68B203A1E0DE}"/>
              </a:ext>
            </a:extLst>
          </p:cNvPr>
          <p:cNvSpPr txBox="1">
            <a:spLocks/>
          </p:cNvSpPr>
          <p:nvPr/>
        </p:nvSpPr>
        <p:spPr>
          <a:xfrm>
            <a:off x="1332577" y="3598724"/>
            <a:ext cx="4753247" cy="457201"/>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000" dirty="0"/>
              <a:t>Overall questions</a:t>
            </a:r>
          </a:p>
        </p:txBody>
      </p:sp>
      <p:sp>
        <p:nvSpPr>
          <p:cNvPr id="30" name="Content Placeholder 2">
            <a:extLst>
              <a:ext uri="{FF2B5EF4-FFF2-40B4-BE49-F238E27FC236}">
                <a16:creationId xmlns:a16="http://schemas.microsoft.com/office/drawing/2014/main" id="{DAC44F65-5352-4AF5-96FC-E8F7EC747CEC}"/>
              </a:ext>
            </a:extLst>
          </p:cNvPr>
          <p:cNvSpPr txBox="1">
            <a:spLocks/>
          </p:cNvSpPr>
          <p:nvPr/>
        </p:nvSpPr>
        <p:spPr>
          <a:xfrm>
            <a:off x="1325433" y="2047082"/>
            <a:ext cx="4753247" cy="387140"/>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000" dirty="0"/>
              <a:t>What chemical treatment to use</a:t>
            </a:r>
          </a:p>
        </p:txBody>
      </p:sp>
      <p:sp>
        <p:nvSpPr>
          <p:cNvPr id="31" name="Content Placeholder 2">
            <a:extLst>
              <a:ext uri="{FF2B5EF4-FFF2-40B4-BE49-F238E27FC236}">
                <a16:creationId xmlns:a16="http://schemas.microsoft.com/office/drawing/2014/main" id="{8156D6F2-4205-4C94-BC31-A3AEE16E50E1}"/>
              </a:ext>
            </a:extLst>
          </p:cNvPr>
          <p:cNvSpPr txBox="1">
            <a:spLocks/>
          </p:cNvSpPr>
          <p:nvPr/>
        </p:nvSpPr>
        <p:spPr>
          <a:xfrm>
            <a:off x="1323963" y="2826653"/>
            <a:ext cx="4753247" cy="387140"/>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000" dirty="0"/>
              <a:t>How to treat the cause of additional strike</a:t>
            </a:r>
          </a:p>
        </p:txBody>
      </p:sp>
      <p:sp>
        <p:nvSpPr>
          <p:cNvPr id="18" name="Oval 17">
            <a:extLst>
              <a:ext uri="{FF2B5EF4-FFF2-40B4-BE49-F238E27FC236}">
                <a16:creationId xmlns:a16="http://schemas.microsoft.com/office/drawing/2014/main" id="{7378B9A1-4579-4453-87DC-E33137348A27}"/>
              </a:ext>
            </a:extLst>
          </p:cNvPr>
          <p:cNvSpPr/>
          <p:nvPr/>
        </p:nvSpPr>
        <p:spPr>
          <a:xfrm>
            <a:off x="752432" y="1236609"/>
            <a:ext cx="457200" cy="457200"/>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grpSp>
        <p:nvGrpSpPr>
          <p:cNvPr id="5" name="Group 4">
            <a:extLst>
              <a:ext uri="{FF2B5EF4-FFF2-40B4-BE49-F238E27FC236}">
                <a16:creationId xmlns:a16="http://schemas.microsoft.com/office/drawing/2014/main" id="{4FAD11F9-AD65-4A05-B74A-F9160404F41C}"/>
              </a:ext>
            </a:extLst>
          </p:cNvPr>
          <p:cNvGrpSpPr/>
          <p:nvPr/>
        </p:nvGrpSpPr>
        <p:grpSpPr>
          <a:xfrm>
            <a:off x="753776" y="2018095"/>
            <a:ext cx="457200" cy="457200"/>
            <a:chOff x="1005034" y="2900278"/>
            <a:chExt cx="609600" cy="609600"/>
          </a:xfrm>
        </p:grpSpPr>
        <p:sp>
          <p:nvSpPr>
            <p:cNvPr id="4" name="Oval 3">
              <a:extLst>
                <a:ext uri="{FF2B5EF4-FFF2-40B4-BE49-F238E27FC236}">
                  <a16:creationId xmlns:a16="http://schemas.microsoft.com/office/drawing/2014/main" id="{5345DAA4-0912-41A6-AE49-29D46D29C425}"/>
                </a:ext>
              </a:extLst>
            </p:cNvPr>
            <p:cNvSpPr/>
            <p:nvPr/>
          </p:nvSpPr>
          <p:spPr>
            <a:xfrm>
              <a:off x="1005034" y="2900278"/>
              <a:ext cx="609600" cy="609600"/>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80" name="Picture 79">
              <a:extLst>
                <a:ext uri="{FF2B5EF4-FFF2-40B4-BE49-F238E27FC236}">
                  <a16:creationId xmlns:a16="http://schemas.microsoft.com/office/drawing/2014/main" id="{A8FA0172-8592-4422-80EC-CE20071927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58090" y="3031177"/>
              <a:ext cx="323850" cy="331426"/>
            </a:xfrm>
            <a:prstGeom prst="rect">
              <a:avLst/>
            </a:prstGeom>
          </p:spPr>
        </p:pic>
      </p:grpSp>
      <p:sp>
        <p:nvSpPr>
          <p:cNvPr id="19" name="Oval 18">
            <a:extLst>
              <a:ext uri="{FF2B5EF4-FFF2-40B4-BE49-F238E27FC236}">
                <a16:creationId xmlns:a16="http://schemas.microsoft.com/office/drawing/2014/main" id="{990F0832-3290-46FA-96DB-B41E674FD940}"/>
              </a:ext>
            </a:extLst>
          </p:cNvPr>
          <p:cNvSpPr/>
          <p:nvPr/>
        </p:nvSpPr>
        <p:spPr>
          <a:xfrm>
            <a:off x="748016" y="2795874"/>
            <a:ext cx="457200" cy="457200"/>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22" name="Picture 21">
            <a:extLst>
              <a:ext uri="{FF2B5EF4-FFF2-40B4-BE49-F238E27FC236}">
                <a16:creationId xmlns:a16="http://schemas.microsoft.com/office/drawing/2014/main" id="{36A81148-0011-4512-AFEB-09910BAF0725}"/>
              </a:ext>
            </a:extLst>
          </p:cNvPr>
          <p:cNvPicPr>
            <a:picLocks noChangeAspect="1"/>
          </p:cNvPicPr>
          <p:nvPr/>
        </p:nvPicPr>
        <p:blipFill>
          <a:blip r:embed="rId6"/>
          <a:stretch>
            <a:fillRect/>
          </a:stretch>
        </p:blipFill>
        <p:spPr>
          <a:xfrm>
            <a:off x="834308" y="2883047"/>
            <a:ext cx="283972" cy="288000"/>
          </a:xfrm>
          <a:prstGeom prst="rect">
            <a:avLst/>
          </a:prstGeom>
        </p:spPr>
      </p:pic>
      <p:grpSp>
        <p:nvGrpSpPr>
          <p:cNvPr id="3" name="Group 2">
            <a:extLst>
              <a:ext uri="{FF2B5EF4-FFF2-40B4-BE49-F238E27FC236}">
                <a16:creationId xmlns:a16="http://schemas.microsoft.com/office/drawing/2014/main" id="{6E423A4B-2C71-4989-8678-BF227DD21D6F}"/>
              </a:ext>
            </a:extLst>
          </p:cNvPr>
          <p:cNvGrpSpPr/>
          <p:nvPr/>
        </p:nvGrpSpPr>
        <p:grpSpPr>
          <a:xfrm>
            <a:off x="807908" y="1317028"/>
            <a:ext cx="328272" cy="296362"/>
            <a:chOff x="3370328" y="634407"/>
            <a:chExt cx="899831" cy="812363"/>
          </a:xfrm>
        </p:grpSpPr>
        <p:sp>
          <p:nvSpPr>
            <p:cNvPr id="20" name="Rectangle: Top Corners Rounded 19">
              <a:extLst>
                <a:ext uri="{FF2B5EF4-FFF2-40B4-BE49-F238E27FC236}">
                  <a16:creationId xmlns:a16="http://schemas.microsoft.com/office/drawing/2014/main" id="{35F82FC4-46CC-4BCA-A57D-F048BA0EA7A3}"/>
                </a:ext>
              </a:extLst>
            </p:cNvPr>
            <p:cNvSpPr/>
            <p:nvPr/>
          </p:nvSpPr>
          <p:spPr>
            <a:xfrm rot="7936318">
              <a:off x="3459051" y="829837"/>
              <a:ext cx="455370" cy="14799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Isosceles Triangle 22">
              <a:extLst>
                <a:ext uri="{FF2B5EF4-FFF2-40B4-BE49-F238E27FC236}">
                  <a16:creationId xmlns:a16="http://schemas.microsoft.com/office/drawing/2014/main" id="{C9FB270B-7B5E-43E3-A2CD-B78EA7FE888F}"/>
                </a:ext>
              </a:extLst>
            </p:cNvPr>
            <p:cNvSpPr/>
            <p:nvPr/>
          </p:nvSpPr>
          <p:spPr>
            <a:xfrm rot="18736318">
              <a:off x="3414219" y="876487"/>
              <a:ext cx="60216" cy="14799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rapezoid 24">
              <a:extLst>
                <a:ext uri="{FF2B5EF4-FFF2-40B4-BE49-F238E27FC236}">
                  <a16:creationId xmlns:a16="http://schemas.microsoft.com/office/drawing/2014/main" id="{62BB8EC1-A877-4009-A454-F24F612C0769}"/>
                </a:ext>
              </a:extLst>
            </p:cNvPr>
            <p:cNvSpPr/>
            <p:nvPr/>
          </p:nvSpPr>
          <p:spPr>
            <a:xfrm rot="7936318">
              <a:off x="3700196" y="847351"/>
              <a:ext cx="455370" cy="551385"/>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Oval 25">
              <a:extLst>
                <a:ext uri="{FF2B5EF4-FFF2-40B4-BE49-F238E27FC236}">
                  <a16:creationId xmlns:a16="http://schemas.microsoft.com/office/drawing/2014/main" id="{20CD2F76-65CA-42EC-8924-C8ADFDAE5C4D}"/>
                </a:ext>
              </a:extLst>
            </p:cNvPr>
            <p:cNvSpPr/>
            <p:nvPr/>
          </p:nvSpPr>
          <p:spPr>
            <a:xfrm rot="18736318">
              <a:off x="3993600" y="1170211"/>
              <a:ext cx="276559" cy="2765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Oval 26">
              <a:extLst>
                <a:ext uri="{FF2B5EF4-FFF2-40B4-BE49-F238E27FC236}">
                  <a16:creationId xmlns:a16="http://schemas.microsoft.com/office/drawing/2014/main" id="{C2718B7E-EB9B-4FE2-9239-11B8B645E0A8}"/>
                </a:ext>
              </a:extLst>
            </p:cNvPr>
            <p:cNvSpPr/>
            <p:nvPr/>
          </p:nvSpPr>
          <p:spPr>
            <a:xfrm rot="18736318">
              <a:off x="3616403" y="1082361"/>
              <a:ext cx="276559" cy="389304"/>
            </a:xfrm>
            <a:prstGeom prst="ellipse">
              <a:avLst/>
            </a:prstGeom>
            <a:solidFill>
              <a:srgbClr val="FEBE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a:extLst>
                <a:ext uri="{FF2B5EF4-FFF2-40B4-BE49-F238E27FC236}">
                  <a16:creationId xmlns:a16="http://schemas.microsoft.com/office/drawing/2014/main" id="{8BBA8A81-2544-4E0E-84C4-199C6D6AE7BA}"/>
                </a:ext>
              </a:extLst>
            </p:cNvPr>
            <p:cNvSpPr/>
            <p:nvPr/>
          </p:nvSpPr>
          <p:spPr>
            <a:xfrm rot="18736318">
              <a:off x="3936473" y="738201"/>
              <a:ext cx="276559" cy="389304"/>
            </a:xfrm>
            <a:prstGeom prst="ellipse">
              <a:avLst/>
            </a:prstGeom>
            <a:solidFill>
              <a:srgbClr val="FEBE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Isosceles Triangle 31">
              <a:extLst>
                <a:ext uri="{FF2B5EF4-FFF2-40B4-BE49-F238E27FC236}">
                  <a16:creationId xmlns:a16="http://schemas.microsoft.com/office/drawing/2014/main" id="{0773F908-3278-49A3-97C1-B1068FAA5851}"/>
                </a:ext>
              </a:extLst>
            </p:cNvPr>
            <p:cNvSpPr/>
            <p:nvPr/>
          </p:nvSpPr>
          <p:spPr>
            <a:xfrm rot="18736318">
              <a:off x="3463971" y="828900"/>
              <a:ext cx="60216" cy="14799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Isosceles Triangle 32">
              <a:extLst>
                <a:ext uri="{FF2B5EF4-FFF2-40B4-BE49-F238E27FC236}">
                  <a16:creationId xmlns:a16="http://schemas.microsoft.com/office/drawing/2014/main" id="{B3CAB9DF-738C-4F10-B72F-A7630CAE577C}"/>
                </a:ext>
              </a:extLst>
            </p:cNvPr>
            <p:cNvSpPr/>
            <p:nvPr/>
          </p:nvSpPr>
          <p:spPr>
            <a:xfrm rot="18736318">
              <a:off x="3508766" y="778073"/>
              <a:ext cx="60216" cy="14799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Isosceles Triangle 33">
              <a:extLst>
                <a:ext uri="{FF2B5EF4-FFF2-40B4-BE49-F238E27FC236}">
                  <a16:creationId xmlns:a16="http://schemas.microsoft.com/office/drawing/2014/main" id="{58FA67B7-BC99-4D62-AE95-882AF8F07DA1}"/>
                </a:ext>
              </a:extLst>
            </p:cNvPr>
            <p:cNvSpPr/>
            <p:nvPr/>
          </p:nvSpPr>
          <p:spPr>
            <a:xfrm rot="18736318">
              <a:off x="3558522" y="730485"/>
              <a:ext cx="60216" cy="14799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Isosceles Triangle 34">
              <a:extLst>
                <a:ext uri="{FF2B5EF4-FFF2-40B4-BE49-F238E27FC236}">
                  <a16:creationId xmlns:a16="http://schemas.microsoft.com/office/drawing/2014/main" id="{D297F6F3-E4D1-4FE3-80EB-E87C66655F0F}"/>
                </a:ext>
              </a:extLst>
            </p:cNvPr>
            <p:cNvSpPr/>
            <p:nvPr/>
          </p:nvSpPr>
          <p:spPr>
            <a:xfrm rot="18736318">
              <a:off x="3601602" y="687003"/>
              <a:ext cx="60216" cy="14799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Isosceles Triangle 35">
              <a:extLst>
                <a:ext uri="{FF2B5EF4-FFF2-40B4-BE49-F238E27FC236}">
                  <a16:creationId xmlns:a16="http://schemas.microsoft.com/office/drawing/2014/main" id="{E17FA404-213A-484E-A267-F6CF42892B34}"/>
                </a:ext>
              </a:extLst>
            </p:cNvPr>
            <p:cNvSpPr/>
            <p:nvPr/>
          </p:nvSpPr>
          <p:spPr>
            <a:xfrm rot="18736318">
              <a:off x="3648826" y="642199"/>
              <a:ext cx="60216" cy="14799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Isosceles Triangle 36">
              <a:extLst>
                <a:ext uri="{FF2B5EF4-FFF2-40B4-BE49-F238E27FC236}">
                  <a16:creationId xmlns:a16="http://schemas.microsoft.com/office/drawing/2014/main" id="{43534822-73FD-4058-8DAB-0D0F384BC37D}"/>
                </a:ext>
              </a:extLst>
            </p:cNvPr>
            <p:cNvSpPr/>
            <p:nvPr/>
          </p:nvSpPr>
          <p:spPr>
            <a:xfrm rot="18736318">
              <a:off x="3684992" y="590516"/>
              <a:ext cx="60216" cy="14799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9992389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85F6F804-BFD6-48BB-8A79-8CF620C543ED}"/>
              </a:ext>
            </a:extLst>
          </p:cNvPr>
          <p:cNvSpPr/>
          <p:nvPr/>
        </p:nvSpPr>
        <p:spPr>
          <a:xfrm>
            <a:off x="712286" y="1437445"/>
            <a:ext cx="749353" cy="749353"/>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a:xfrm>
            <a:off x="1571503" y="1362361"/>
            <a:ext cx="3316248" cy="746521"/>
          </a:xfrm>
        </p:spPr>
        <p:txBody>
          <a:bodyPr anchor="t">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pPr>
            <a:r>
              <a:rPr lang="en-AU" sz="3200" b="0" dirty="0"/>
              <a:t>How to treat </a:t>
            </a:r>
            <a:r>
              <a:rPr lang="en-AU" sz="3200" b="0" dirty="0" err="1"/>
              <a:t>flystruck</a:t>
            </a:r>
            <a:r>
              <a:rPr lang="en-AU" sz="3200" b="0" dirty="0"/>
              <a:t> sheep</a:t>
            </a:r>
          </a:p>
        </p:txBody>
      </p:sp>
      <p:grpSp>
        <p:nvGrpSpPr>
          <p:cNvPr id="21" name="Group 20">
            <a:extLst>
              <a:ext uri="{FF2B5EF4-FFF2-40B4-BE49-F238E27FC236}">
                <a16:creationId xmlns:a16="http://schemas.microsoft.com/office/drawing/2014/main" id="{57E4F094-59B3-45A8-9228-ABF95FFE5F24}"/>
              </a:ext>
            </a:extLst>
          </p:cNvPr>
          <p:cNvGrpSpPr/>
          <p:nvPr/>
        </p:nvGrpSpPr>
        <p:grpSpPr>
          <a:xfrm>
            <a:off x="790921" y="1560024"/>
            <a:ext cx="538813" cy="486437"/>
            <a:chOff x="3370328" y="634407"/>
            <a:chExt cx="899831" cy="812363"/>
          </a:xfrm>
        </p:grpSpPr>
        <p:sp>
          <p:nvSpPr>
            <p:cNvPr id="22" name="Rectangle: Top Corners Rounded 21">
              <a:extLst>
                <a:ext uri="{FF2B5EF4-FFF2-40B4-BE49-F238E27FC236}">
                  <a16:creationId xmlns:a16="http://schemas.microsoft.com/office/drawing/2014/main" id="{AEDFAB19-0E57-4FD1-830C-9A58DA676582}"/>
                </a:ext>
              </a:extLst>
            </p:cNvPr>
            <p:cNvSpPr/>
            <p:nvPr/>
          </p:nvSpPr>
          <p:spPr>
            <a:xfrm rot="7936318">
              <a:off x="3459051" y="829837"/>
              <a:ext cx="455370" cy="14799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Isosceles Triangle 22">
              <a:extLst>
                <a:ext uri="{FF2B5EF4-FFF2-40B4-BE49-F238E27FC236}">
                  <a16:creationId xmlns:a16="http://schemas.microsoft.com/office/drawing/2014/main" id="{EB689864-0355-4998-B3A1-8BD1585EB3A4}"/>
                </a:ext>
              </a:extLst>
            </p:cNvPr>
            <p:cNvSpPr/>
            <p:nvPr/>
          </p:nvSpPr>
          <p:spPr>
            <a:xfrm rot="18736318">
              <a:off x="3414219" y="876487"/>
              <a:ext cx="60216" cy="14799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rapezoid 23">
              <a:extLst>
                <a:ext uri="{FF2B5EF4-FFF2-40B4-BE49-F238E27FC236}">
                  <a16:creationId xmlns:a16="http://schemas.microsoft.com/office/drawing/2014/main" id="{B07EC544-B1A8-4A3C-B5A1-DA9D41DDB0A5}"/>
                </a:ext>
              </a:extLst>
            </p:cNvPr>
            <p:cNvSpPr/>
            <p:nvPr/>
          </p:nvSpPr>
          <p:spPr>
            <a:xfrm rot="7936318">
              <a:off x="3700196" y="847351"/>
              <a:ext cx="455370" cy="551385"/>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 name="Oval 24">
              <a:extLst>
                <a:ext uri="{FF2B5EF4-FFF2-40B4-BE49-F238E27FC236}">
                  <a16:creationId xmlns:a16="http://schemas.microsoft.com/office/drawing/2014/main" id="{AA43CE1E-4EB4-4CA7-827B-75A6D56CF74B}"/>
                </a:ext>
              </a:extLst>
            </p:cNvPr>
            <p:cNvSpPr/>
            <p:nvPr/>
          </p:nvSpPr>
          <p:spPr>
            <a:xfrm rot="18736318">
              <a:off x="3993600" y="1170211"/>
              <a:ext cx="276559" cy="2765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Oval 25">
              <a:extLst>
                <a:ext uri="{FF2B5EF4-FFF2-40B4-BE49-F238E27FC236}">
                  <a16:creationId xmlns:a16="http://schemas.microsoft.com/office/drawing/2014/main" id="{6F00E6F8-8FC4-44E6-BA25-07A9239217C4}"/>
                </a:ext>
              </a:extLst>
            </p:cNvPr>
            <p:cNvSpPr/>
            <p:nvPr/>
          </p:nvSpPr>
          <p:spPr>
            <a:xfrm rot="18736318">
              <a:off x="3616403" y="1082361"/>
              <a:ext cx="276559" cy="389304"/>
            </a:xfrm>
            <a:prstGeom prst="ellipse">
              <a:avLst/>
            </a:prstGeom>
            <a:solidFill>
              <a:srgbClr val="FEBE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Oval 26">
              <a:extLst>
                <a:ext uri="{FF2B5EF4-FFF2-40B4-BE49-F238E27FC236}">
                  <a16:creationId xmlns:a16="http://schemas.microsoft.com/office/drawing/2014/main" id="{0310E73C-D2E0-4004-B4CD-7520C04CD093}"/>
                </a:ext>
              </a:extLst>
            </p:cNvPr>
            <p:cNvSpPr/>
            <p:nvPr/>
          </p:nvSpPr>
          <p:spPr>
            <a:xfrm rot="18736318">
              <a:off x="3936473" y="738201"/>
              <a:ext cx="276559" cy="389304"/>
            </a:xfrm>
            <a:prstGeom prst="ellipse">
              <a:avLst/>
            </a:prstGeom>
            <a:solidFill>
              <a:srgbClr val="FEBE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Isosceles Triangle 27">
              <a:extLst>
                <a:ext uri="{FF2B5EF4-FFF2-40B4-BE49-F238E27FC236}">
                  <a16:creationId xmlns:a16="http://schemas.microsoft.com/office/drawing/2014/main" id="{C80C1BEF-5D45-4CA2-B4DD-DCD8FA13120D}"/>
                </a:ext>
              </a:extLst>
            </p:cNvPr>
            <p:cNvSpPr/>
            <p:nvPr/>
          </p:nvSpPr>
          <p:spPr>
            <a:xfrm rot="18736318">
              <a:off x="3463971" y="828900"/>
              <a:ext cx="60216" cy="14799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Isosceles Triangle 28">
              <a:extLst>
                <a:ext uri="{FF2B5EF4-FFF2-40B4-BE49-F238E27FC236}">
                  <a16:creationId xmlns:a16="http://schemas.microsoft.com/office/drawing/2014/main" id="{FD1CE04A-0AB0-427D-B7C4-C1B284321709}"/>
                </a:ext>
              </a:extLst>
            </p:cNvPr>
            <p:cNvSpPr/>
            <p:nvPr/>
          </p:nvSpPr>
          <p:spPr>
            <a:xfrm rot="18736318">
              <a:off x="3508766" y="778073"/>
              <a:ext cx="60216" cy="14799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Isosceles Triangle 29">
              <a:extLst>
                <a:ext uri="{FF2B5EF4-FFF2-40B4-BE49-F238E27FC236}">
                  <a16:creationId xmlns:a16="http://schemas.microsoft.com/office/drawing/2014/main" id="{66A7998A-DEA2-4B4E-BD13-402FD7A626EA}"/>
                </a:ext>
              </a:extLst>
            </p:cNvPr>
            <p:cNvSpPr/>
            <p:nvPr/>
          </p:nvSpPr>
          <p:spPr>
            <a:xfrm rot="18736318">
              <a:off x="3558522" y="730485"/>
              <a:ext cx="60216" cy="14799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Isosceles Triangle 30">
              <a:extLst>
                <a:ext uri="{FF2B5EF4-FFF2-40B4-BE49-F238E27FC236}">
                  <a16:creationId xmlns:a16="http://schemas.microsoft.com/office/drawing/2014/main" id="{900BC640-49AD-4E21-B121-D8188934A89F}"/>
                </a:ext>
              </a:extLst>
            </p:cNvPr>
            <p:cNvSpPr/>
            <p:nvPr/>
          </p:nvSpPr>
          <p:spPr>
            <a:xfrm rot="18736318">
              <a:off x="3601602" y="687003"/>
              <a:ext cx="60216" cy="14799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Isosceles Triangle 31">
              <a:extLst>
                <a:ext uri="{FF2B5EF4-FFF2-40B4-BE49-F238E27FC236}">
                  <a16:creationId xmlns:a16="http://schemas.microsoft.com/office/drawing/2014/main" id="{5A915D0C-18F4-4518-9AA1-AD013140F068}"/>
                </a:ext>
              </a:extLst>
            </p:cNvPr>
            <p:cNvSpPr/>
            <p:nvPr/>
          </p:nvSpPr>
          <p:spPr>
            <a:xfrm rot="18736318">
              <a:off x="3648826" y="642199"/>
              <a:ext cx="60216" cy="14799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Isosceles Triangle 32">
              <a:extLst>
                <a:ext uri="{FF2B5EF4-FFF2-40B4-BE49-F238E27FC236}">
                  <a16:creationId xmlns:a16="http://schemas.microsoft.com/office/drawing/2014/main" id="{3628F084-8DBA-44A6-9B53-DBB0A3B60616}"/>
                </a:ext>
              </a:extLst>
            </p:cNvPr>
            <p:cNvSpPr/>
            <p:nvPr/>
          </p:nvSpPr>
          <p:spPr>
            <a:xfrm rot="18736318">
              <a:off x="3684992" y="590516"/>
              <a:ext cx="60216" cy="14799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2567340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29E504-455D-4E92-8845-6C281A2FA83C}"/>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Steps to follow</a:t>
            </a:r>
          </a:p>
        </p:txBody>
      </p:sp>
      <p:sp>
        <p:nvSpPr>
          <p:cNvPr id="16" name="Shape 33625">
            <a:extLst>
              <a:ext uri="{FF2B5EF4-FFF2-40B4-BE49-F238E27FC236}">
                <a16:creationId xmlns:a16="http://schemas.microsoft.com/office/drawing/2014/main" id="{5821DAF0-1F23-4AF3-8367-05016310977A}"/>
              </a:ext>
            </a:extLst>
          </p:cNvPr>
          <p:cNvSpPr/>
          <p:nvPr/>
        </p:nvSpPr>
        <p:spPr>
          <a:xfrm>
            <a:off x="3029354" y="1152715"/>
            <a:ext cx="1813500" cy="1509850"/>
          </a:xfrm>
          <a:custGeom>
            <a:avLst/>
            <a:gdLst/>
            <a:ahLst/>
            <a:cxnLst>
              <a:cxn ang="0">
                <a:pos x="wd2" y="hd2"/>
              </a:cxn>
              <a:cxn ang="5400000">
                <a:pos x="wd2" y="hd2"/>
              </a:cxn>
              <a:cxn ang="10800000">
                <a:pos x="wd2" y="hd2"/>
              </a:cxn>
              <a:cxn ang="16200000">
                <a:pos x="wd2" y="hd2"/>
              </a:cxn>
            </a:cxnLst>
            <a:rect l="0" t="0" r="r" b="b"/>
            <a:pathLst>
              <a:path w="21598" h="21600" extrusionOk="0">
                <a:moveTo>
                  <a:pt x="267" y="20862"/>
                </a:moveTo>
                <a:cubicBezTo>
                  <a:pt x="912" y="19341"/>
                  <a:pt x="1986" y="18145"/>
                  <a:pt x="3299" y="17492"/>
                </a:cubicBezTo>
                <a:cubicBezTo>
                  <a:pt x="3442" y="17421"/>
                  <a:pt x="3588" y="17357"/>
                  <a:pt x="3735" y="17298"/>
                </a:cubicBezTo>
                <a:cubicBezTo>
                  <a:pt x="4164" y="17126"/>
                  <a:pt x="4952" y="16889"/>
                  <a:pt x="5731" y="16820"/>
                </a:cubicBezTo>
                <a:cubicBezTo>
                  <a:pt x="6462" y="16755"/>
                  <a:pt x="7195" y="16781"/>
                  <a:pt x="7927" y="16805"/>
                </a:cubicBezTo>
                <a:cubicBezTo>
                  <a:pt x="9964" y="16870"/>
                  <a:pt x="12002" y="16870"/>
                  <a:pt x="14039" y="16805"/>
                </a:cubicBezTo>
                <a:lnTo>
                  <a:pt x="14039" y="9679"/>
                </a:lnTo>
                <a:lnTo>
                  <a:pt x="14039" y="9247"/>
                </a:lnTo>
                <a:lnTo>
                  <a:pt x="14399" y="9247"/>
                </a:lnTo>
                <a:lnTo>
                  <a:pt x="21598" y="9247"/>
                </a:lnTo>
                <a:lnTo>
                  <a:pt x="21595" y="7168"/>
                </a:lnTo>
                <a:cubicBezTo>
                  <a:pt x="21592" y="6239"/>
                  <a:pt x="21446" y="5318"/>
                  <a:pt x="21164" y="4452"/>
                </a:cubicBezTo>
                <a:cubicBezTo>
                  <a:pt x="20492" y="2382"/>
                  <a:pt x="19099" y="746"/>
                  <a:pt x="17316" y="167"/>
                </a:cubicBezTo>
                <a:cubicBezTo>
                  <a:pt x="17179" y="122"/>
                  <a:pt x="17040" y="84"/>
                  <a:pt x="16901" y="51"/>
                </a:cubicBezTo>
                <a:cubicBezTo>
                  <a:pt x="16823" y="33"/>
                  <a:pt x="16744" y="16"/>
                  <a:pt x="16666" y="0"/>
                </a:cubicBezTo>
                <a:cubicBezTo>
                  <a:pt x="7347" y="819"/>
                  <a:pt x="-2" y="10159"/>
                  <a:pt x="0" y="21561"/>
                </a:cubicBezTo>
                <a:cubicBezTo>
                  <a:pt x="0" y="21574"/>
                  <a:pt x="0" y="21587"/>
                  <a:pt x="0" y="21600"/>
                </a:cubicBezTo>
                <a:cubicBezTo>
                  <a:pt x="23" y="21523"/>
                  <a:pt x="48" y="21447"/>
                  <a:pt x="73" y="21371"/>
                </a:cubicBezTo>
                <a:cubicBezTo>
                  <a:pt x="132" y="21198"/>
                  <a:pt x="197" y="21029"/>
                  <a:pt x="267" y="20862"/>
                </a:cubicBezTo>
                <a:close/>
              </a:path>
            </a:pathLst>
          </a:custGeom>
          <a:solidFill>
            <a:srgbClr val="B0917F"/>
          </a:solidFill>
          <a:ln w="12700" cap="flat">
            <a:noFill/>
            <a:miter lim="400000"/>
          </a:ln>
          <a:effectLst/>
        </p:spPr>
        <p:txBody>
          <a:bodyPr wrap="square" lIns="40184" tIns="40184" rIns="40184" bIns="40184" numCol="1" anchor="ct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sz="2100" dirty="0">
              <a:latin typeface="Lato Light" panose="020F0502020204030203" pitchFamily="34" charset="0"/>
            </a:endParaRPr>
          </a:p>
        </p:txBody>
      </p:sp>
      <p:sp>
        <p:nvSpPr>
          <p:cNvPr id="17" name="Shape 33626">
            <a:extLst>
              <a:ext uri="{FF2B5EF4-FFF2-40B4-BE49-F238E27FC236}">
                <a16:creationId xmlns:a16="http://schemas.microsoft.com/office/drawing/2014/main" id="{8F3239C6-9F61-4FB8-9F06-77A94BF0111B}"/>
              </a:ext>
            </a:extLst>
          </p:cNvPr>
          <p:cNvSpPr/>
          <p:nvPr/>
        </p:nvSpPr>
        <p:spPr>
          <a:xfrm>
            <a:off x="4295377" y="1320341"/>
            <a:ext cx="363080" cy="363080"/>
          </a:xfrm>
          <a:prstGeom prst="ellipse">
            <a:avLst/>
          </a:prstGeom>
          <a:solidFill>
            <a:srgbClr val="FFFFFF"/>
          </a:solidFill>
          <a:ln w="12700" cap="flat">
            <a:noFill/>
            <a:miter lim="400000"/>
          </a:ln>
          <a:effectLst/>
        </p:spPr>
        <p:txBody>
          <a:bodyPr wrap="square" lIns="0" tIns="0" rIns="0" bIns="0" numCol="1" anchor="t">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sz="2100" dirty="0">
              <a:latin typeface="Lato Light" panose="020F0502020204030203" pitchFamily="34" charset="0"/>
            </a:endParaRPr>
          </a:p>
        </p:txBody>
      </p:sp>
      <p:sp>
        <p:nvSpPr>
          <p:cNvPr id="24" name="TextBox 23">
            <a:extLst>
              <a:ext uri="{FF2B5EF4-FFF2-40B4-BE49-F238E27FC236}">
                <a16:creationId xmlns:a16="http://schemas.microsoft.com/office/drawing/2014/main" id="{F63956AF-AEC2-461E-A7AD-46596519C237}"/>
              </a:ext>
            </a:extLst>
          </p:cNvPr>
          <p:cNvSpPr txBox="1"/>
          <p:nvPr/>
        </p:nvSpPr>
        <p:spPr>
          <a:xfrm rot="18900000">
            <a:off x="3077184" y="1607405"/>
            <a:ext cx="1303722" cy="461665"/>
          </a:xfrm>
          <a:prstGeom prst="rect">
            <a:avLst/>
          </a:prstGeom>
          <a:noFill/>
        </p:spPr>
        <p:txBody>
          <a:bodyPr wrap="square" rtlCol="0" anchor="b"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1200" b="1" dirty="0">
                <a:solidFill>
                  <a:schemeClr val="bg1"/>
                </a:solidFill>
                <a:latin typeface="Poppins" pitchFamily="2" charset="77"/>
                <a:ea typeface="League Spartan" charset="0"/>
                <a:cs typeface="Poppins" pitchFamily="2" charset="77"/>
              </a:rPr>
              <a:t>CLEAN STRIKE AREA</a:t>
            </a:r>
          </a:p>
        </p:txBody>
      </p:sp>
      <p:sp>
        <p:nvSpPr>
          <p:cNvPr id="14" name="Shape 33618">
            <a:extLst>
              <a:ext uri="{FF2B5EF4-FFF2-40B4-BE49-F238E27FC236}">
                <a16:creationId xmlns:a16="http://schemas.microsoft.com/office/drawing/2014/main" id="{6987BAC9-0155-4749-9234-15D9F7884FF5}"/>
              </a:ext>
            </a:extLst>
          </p:cNvPr>
          <p:cNvSpPr/>
          <p:nvPr/>
        </p:nvSpPr>
        <p:spPr>
          <a:xfrm>
            <a:off x="4531251" y="1146670"/>
            <a:ext cx="1520128" cy="1813033"/>
          </a:xfrm>
          <a:custGeom>
            <a:avLst/>
            <a:gdLst/>
            <a:ahLst/>
            <a:cxnLst>
              <a:cxn ang="0">
                <a:pos x="wd2" y="hd2"/>
              </a:cxn>
              <a:cxn ang="5400000">
                <a:pos x="wd2" y="hd2"/>
              </a:cxn>
              <a:cxn ang="10800000">
                <a:pos x="wd2" y="hd2"/>
              </a:cxn>
              <a:cxn ang="16200000">
                <a:pos x="wd2" y="hd2"/>
              </a:cxn>
            </a:cxnLst>
            <a:rect l="0" t="0" r="r" b="b"/>
            <a:pathLst>
              <a:path w="21600" h="21594" extrusionOk="0">
                <a:moveTo>
                  <a:pt x="812" y="292"/>
                </a:moveTo>
                <a:cubicBezTo>
                  <a:pt x="2362" y="951"/>
                  <a:pt x="3583" y="2050"/>
                  <a:pt x="4246" y="3396"/>
                </a:cubicBezTo>
                <a:cubicBezTo>
                  <a:pt x="4316" y="3539"/>
                  <a:pt x="4380" y="3685"/>
                  <a:pt x="4439" y="3832"/>
                </a:cubicBezTo>
                <a:cubicBezTo>
                  <a:pt x="4498" y="3980"/>
                  <a:pt x="4929" y="4937"/>
                  <a:pt x="4929" y="5873"/>
                </a:cubicBezTo>
                <a:cubicBezTo>
                  <a:pt x="4929" y="5903"/>
                  <a:pt x="4928" y="6735"/>
                  <a:pt x="4927" y="7860"/>
                </a:cubicBezTo>
                <a:cubicBezTo>
                  <a:pt x="4925" y="10312"/>
                  <a:pt x="4920" y="14111"/>
                  <a:pt x="4920" y="14112"/>
                </a:cubicBezTo>
                <a:lnTo>
                  <a:pt x="11997" y="14040"/>
                </a:lnTo>
                <a:lnTo>
                  <a:pt x="12427" y="14040"/>
                </a:lnTo>
                <a:lnTo>
                  <a:pt x="12427" y="14400"/>
                </a:lnTo>
                <a:lnTo>
                  <a:pt x="12427" y="21594"/>
                </a:lnTo>
                <a:lnTo>
                  <a:pt x="14532" y="21591"/>
                </a:lnTo>
                <a:cubicBezTo>
                  <a:pt x="15796" y="21543"/>
                  <a:pt x="17030" y="21257"/>
                  <a:pt x="18142" y="20753"/>
                </a:cubicBezTo>
                <a:cubicBezTo>
                  <a:pt x="18288" y="20687"/>
                  <a:pt x="18431" y="20618"/>
                  <a:pt x="18571" y="20544"/>
                </a:cubicBezTo>
                <a:cubicBezTo>
                  <a:pt x="19423" y="20092"/>
                  <a:pt x="20137" y="19482"/>
                  <a:pt x="20681" y="18771"/>
                </a:cubicBezTo>
                <a:cubicBezTo>
                  <a:pt x="20771" y="18653"/>
                  <a:pt x="20856" y="18533"/>
                  <a:pt x="20935" y="18410"/>
                </a:cubicBezTo>
                <a:cubicBezTo>
                  <a:pt x="21015" y="18287"/>
                  <a:pt x="21088" y="18161"/>
                  <a:pt x="21155" y="18034"/>
                </a:cubicBezTo>
                <a:cubicBezTo>
                  <a:pt x="21222" y="17906"/>
                  <a:pt x="21283" y="17775"/>
                  <a:pt x="21339" y="17643"/>
                </a:cubicBezTo>
                <a:cubicBezTo>
                  <a:pt x="21394" y="17511"/>
                  <a:pt x="21445" y="17376"/>
                  <a:pt x="21486" y="17240"/>
                </a:cubicBezTo>
                <a:cubicBezTo>
                  <a:pt x="21536" y="17077"/>
                  <a:pt x="21574" y="16911"/>
                  <a:pt x="21600" y="16744"/>
                </a:cubicBezTo>
                <a:cubicBezTo>
                  <a:pt x="20795" y="7376"/>
                  <a:pt x="11474" y="-6"/>
                  <a:pt x="110" y="0"/>
                </a:cubicBezTo>
                <a:cubicBezTo>
                  <a:pt x="73" y="0"/>
                  <a:pt x="37" y="0"/>
                  <a:pt x="0" y="1"/>
                </a:cubicBezTo>
                <a:cubicBezTo>
                  <a:pt x="103" y="31"/>
                  <a:pt x="205" y="63"/>
                  <a:pt x="307" y="98"/>
                </a:cubicBezTo>
                <a:cubicBezTo>
                  <a:pt x="478" y="156"/>
                  <a:pt x="647" y="222"/>
                  <a:pt x="812" y="292"/>
                </a:cubicBezTo>
                <a:close/>
              </a:path>
            </a:pathLst>
          </a:custGeom>
          <a:solidFill>
            <a:schemeClr val="tx1"/>
          </a:solidFill>
          <a:ln w="12700" cap="flat">
            <a:noFill/>
            <a:miter lim="400000"/>
          </a:ln>
          <a:effectLst/>
        </p:spPr>
        <p:txBody>
          <a:bodyPr wrap="square" lIns="40184" tIns="40184" rIns="40184" bIns="40184" numCol="1" anchor="ct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sz="2100" dirty="0">
              <a:latin typeface="Lato Light" panose="020F0502020204030203" pitchFamily="34" charset="0"/>
            </a:endParaRPr>
          </a:p>
        </p:txBody>
      </p:sp>
      <p:sp>
        <p:nvSpPr>
          <p:cNvPr id="15" name="Shape 33619">
            <a:extLst>
              <a:ext uri="{FF2B5EF4-FFF2-40B4-BE49-F238E27FC236}">
                <a16:creationId xmlns:a16="http://schemas.microsoft.com/office/drawing/2014/main" id="{6C611F8D-B8DB-41AC-81B9-6BED44246ACA}"/>
              </a:ext>
            </a:extLst>
          </p:cNvPr>
          <p:cNvSpPr/>
          <p:nvPr/>
        </p:nvSpPr>
        <p:spPr>
          <a:xfrm>
            <a:off x="5504759" y="2418370"/>
            <a:ext cx="362702" cy="362702"/>
          </a:xfrm>
          <a:prstGeom prst="ellipse">
            <a:avLst/>
          </a:prstGeom>
          <a:solidFill>
            <a:srgbClr val="FFFFFF"/>
          </a:solidFill>
          <a:ln w="12700" cap="flat">
            <a:noFill/>
            <a:miter lim="400000"/>
          </a:ln>
          <a:effectLst/>
        </p:spPr>
        <p:txBody>
          <a:bodyPr wrap="square" lIns="0" tIns="0" rIns="0" bIns="0" numCol="1" anchor="ct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sz="2100" dirty="0">
              <a:latin typeface="Lato Light" panose="020F0502020204030203" pitchFamily="34" charset="0"/>
            </a:endParaRPr>
          </a:p>
        </p:txBody>
      </p:sp>
      <p:sp>
        <p:nvSpPr>
          <p:cNvPr id="26" name="TextBox 25">
            <a:extLst>
              <a:ext uri="{FF2B5EF4-FFF2-40B4-BE49-F238E27FC236}">
                <a16:creationId xmlns:a16="http://schemas.microsoft.com/office/drawing/2014/main" id="{962F9273-4BFA-423B-BB7B-D678F33A6CAB}"/>
              </a:ext>
            </a:extLst>
          </p:cNvPr>
          <p:cNvSpPr txBox="1"/>
          <p:nvPr/>
        </p:nvSpPr>
        <p:spPr>
          <a:xfrm rot="2700000">
            <a:off x="4715118" y="1675705"/>
            <a:ext cx="1244813" cy="461665"/>
          </a:xfrm>
          <a:prstGeom prst="rect">
            <a:avLst/>
          </a:prstGeom>
          <a:noFill/>
        </p:spPr>
        <p:txBody>
          <a:bodyPr wrap="square" rtlCol="0" anchor="b"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1200" b="1" dirty="0">
                <a:solidFill>
                  <a:schemeClr val="bg1"/>
                </a:solidFill>
                <a:latin typeface="Poppins" pitchFamily="2" charset="77"/>
                <a:ea typeface="League Spartan" charset="0"/>
                <a:cs typeface="Poppins" pitchFamily="2" charset="77"/>
              </a:rPr>
              <a:t>COLLECT &amp; KILL MAGGOTS</a:t>
            </a:r>
          </a:p>
        </p:txBody>
      </p:sp>
      <p:sp>
        <p:nvSpPr>
          <p:cNvPr id="18" name="Shape 33632">
            <a:extLst>
              <a:ext uri="{FF2B5EF4-FFF2-40B4-BE49-F238E27FC236}">
                <a16:creationId xmlns:a16="http://schemas.microsoft.com/office/drawing/2014/main" id="{2DF5E82D-BB57-4AA4-A775-9615C5C00883}"/>
              </a:ext>
            </a:extLst>
          </p:cNvPr>
          <p:cNvSpPr/>
          <p:nvPr/>
        </p:nvSpPr>
        <p:spPr>
          <a:xfrm>
            <a:off x="3035399" y="2367763"/>
            <a:ext cx="1504360" cy="1806884"/>
          </a:xfrm>
          <a:custGeom>
            <a:avLst/>
            <a:gdLst/>
            <a:ahLst/>
            <a:cxnLst>
              <a:cxn ang="0">
                <a:pos x="wd2" y="hd2"/>
              </a:cxn>
              <a:cxn ang="5400000">
                <a:pos x="wd2" y="hd2"/>
              </a:cxn>
              <a:cxn ang="10800000">
                <a:pos x="wd2" y="hd2"/>
              </a:cxn>
              <a:cxn ang="16200000">
                <a:pos x="wd2" y="hd2"/>
              </a:cxn>
            </a:cxnLst>
            <a:rect l="0" t="0" r="r" b="b"/>
            <a:pathLst>
              <a:path w="21600" h="21562" extrusionOk="0">
                <a:moveTo>
                  <a:pt x="20858" y="21294"/>
                </a:moveTo>
                <a:cubicBezTo>
                  <a:pt x="20690" y="21223"/>
                  <a:pt x="20527" y="21146"/>
                  <a:pt x="20367" y="21064"/>
                </a:cubicBezTo>
                <a:cubicBezTo>
                  <a:pt x="20207" y="20982"/>
                  <a:pt x="20051" y="20894"/>
                  <a:pt x="19900" y="20801"/>
                </a:cubicBezTo>
                <a:cubicBezTo>
                  <a:pt x="19748" y="20708"/>
                  <a:pt x="19600" y="20610"/>
                  <a:pt x="19457" y="20507"/>
                </a:cubicBezTo>
                <a:cubicBezTo>
                  <a:pt x="19313" y="20404"/>
                  <a:pt x="19174" y="20297"/>
                  <a:pt x="19040" y="20185"/>
                </a:cubicBezTo>
                <a:cubicBezTo>
                  <a:pt x="18907" y="20074"/>
                  <a:pt x="18778" y="19959"/>
                  <a:pt x="18654" y="19839"/>
                </a:cubicBezTo>
                <a:cubicBezTo>
                  <a:pt x="18531" y="19720"/>
                  <a:pt x="18414" y="19598"/>
                  <a:pt x="18302" y="19471"/>
                </a:cubicBezTo>
                <a:cubicBezTo>
                  <a:pt x="18190" y="19345"/>
                  <a:pt x="18085" y="19216"/>
                  <a:pt x="17986" y="19084"/>
                </a:cubicBezTo>
                <a:cubicBezTo>
                  <a:pt x="17888" y="18951"/>
                  <a:pt x="17795" y="18816"/>
                  <a:pt x="17710" y="18678"/>
                </a:cubicBezTo>
                <a:cubicBezTo>
                  <a:pt x="17625" y="18540"/>
                  <a:pt x="17547" y="18399"/>
                  <a:pt x="17475" y="18256"/>
                </a:cubicBezTo>
                <a:cubicBezTo>
                  <a:pt x="17403" y="18113"/>
                  <a:pt x="17339" y="17967"/>
                  <a:pt x="17280" y="17819"/>
                </a:cubicBezTo>
                <a:cubicBezTo>
                  <a:pt x="17072" y="17294"/>
                  <a:pt x="16875" y="16518"/>
                  <a:pt x="16806" y="15748"/>
                </a:cubicBezTo>
                <a:cubicBezTo>
                  <a:pt x="16740" y="15015"/>
                  <a:pt x="16719" y="14201"/>
                  <a:pt x="16787" y="13439"/>
                </a:cubicBezTo>
                <a:lnTo>
                  <a:pt x="16787" y="7496"/>
                </a:lnTo>
                <a:lnTo>
                  <a:pt x="9635" y="7496"/>
                </a:lnTo>
                <a:lnTo>
                  <a:pt x="9201" y="7496"/>
                </a:lnTo>
                <a:lnTo>
                  <a:pt x="9201" y="7135"/>
                </a:lnTo>
                <a:lnTo>
                  <a:pt x="9201" y="0"/>
                </a:lnTo>
                <a:lnTo>
                  <a:pt x="7085" y="3"/>
                </a:lnTo>
                <a:cubicBezTo>
                  <a:pt x="7038" y="3"/>
                  <a:pt x="6209" y="-36"/>
                  <a:pt x="4844" y="305"/>
                </a:cubicBezTo>
                <a:cubicBezTo>
                  <a:pt x="4681" y="345"/>
                  <a:pt x="4519" y="388"/>
                  <a:pt x="4359" y="435"/>
                </a:cubicBezTo>
                <a:cubicBezTo>
                  <a:pt x="4200" y="482"/>
                  <a:pt x="4044" y="533"/>
                  <a:pt x="3889" y="589"/>
                </a:cubicBezTo>
                <a:cubicBezTo>
                  <a:pt x="2023" y="1271"/>
                  <a:pt x="675" y="2653"/>
                  <a:pt x="145" y="4291"/>
                </a:cubicBezTo>
                <a:cubicBezTo>
                  <a:pt x="101" y="4428"/>
                  <a:pt x="62" y="4567"/>
                  <a:pt x="29" y="4707"/>
                </a:cubicBezTo>
                <a:cubicBezTo>
                  <a:pt x="19" y="4751"/>
                  <a:pt x="9" y="4795"/>
                  <a:pt x="0" y="4839"/>
                </a:cubicBezTo>
                <a:cubicBezTo>
                  <a:pt x="765" y="14182"/>
                  <a:pt x="10126" y="21564"/>
                  <a:pt x="21560" y="21562"/>
                </a:cubicBezTo>
                <a:cubicBezTo>
                  <a:pt x="21574" y="21562"/>
                  <a:pt x="21587" y="21562"/>
                  <a:pt x="21600" y="21562"/>
                </a:cubicBezTo>
                <a:cubicBezTo>
                  <a:pt x="21522" y="21539"/>
                  <a:pt x="21445" y="21514"/>
                  <a:pt x="21369" y="21488"/>
                </a:cubicBezTo>
                <a:cubicBezTo>
                  <a:pt x="21195" y="21430"/>
                  <a:pt x="21025" y="21365"/>
                  <a:pt x="20858" y="21294"/>
                </a:cubicBezTo>
                <a:close/>
              </a:path>
            </a:pathLst>
          </a:custGeom>
          <a:solidFill>
            <a:srgbClr val="7CC7BA"/>
          </a:solidFill>
          <a:ln w="12700" cap="flat">
            <a:noFill/>
            <a:miter lim="400000"/>
          </a:ln>
          <a:effectLst/>
        </p:spPr>
        <p:txBody>
          <a:bodyPr wrap="square" lIns="40184" tIns="40184" rIns="40184" bIns="40184" numCol="1" anchor="ct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sz="2100" dirty="0">
              <a:latin typeface="Lato Light" panose="020F0502020204030203" pitchFamily="34" charset="0"/>
            </a:endParaRPr>
          </a:p>
        </p:txBody>
      </p:sp>
      <p:sp>
        <p:nvSpPr>
          <p:cNvPr id="19" name="Shape 33633">
            <a:extLst>
              <a:ext uri="{FF2B5EF4-FFF2-40B4-BE49-F238E27FC236}">
                <a16:creationId xmlns:a16="http://schemas.microsoft.com/office/drawing/2014/main" id="{320128E4-C823-4485-94A6-F24B7F446FCC}"/>
              </a:ext>
            </a:extLst>
          </p:cNvPr>
          <p:cNvSpPr/>
          <p:nvPr/>
        </p:nvSpPr>
        <p:spPr>
          <a:xfrm>
            <a:off x="3195184" y="2545314"/>
            <a:ext cx="363080" cy="363080"/>
          </a:xfrm>
          <a:prstGeom prst="ellipse">
            <a:avLst/>
          </a:prstGeom>
          <a:solidFill>
            <a:srgbClr val="FFFFFF"/>
          </a:solidFill>
          <a:ln w="12700" cap="flat">
            <a:noFill/>
            <a:miter lim="400000"/>
          </a:ln>
          <a:effectLst/>
        </p:spPr>
        <p:txBody>
          <a:bodyPr wrap="square" lIns="0" tIns="0" rIns="0" bIns="0" numCol="1" anchor="t">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sz="2100" dirty="0">
              <a:latin typeface="Lato Light" panose="020F0502020204030203" pitchFamily="34" charset="0"/>
            </a:endParaRPr>
          </a:p>
        </p:txBody>
      </p:sp>
      <p:sp>
        <p:nvSpPr>
          <p:cNvPr id="27" name="TextBox 26">
            <a:extLst>
              <a:ext uri="{FF2B5EF4-FFF2-40B4-BE49-F238E27FC236}">
                <a16:creationId xmlns:a16="http://schemas.microsoft.com/office/drawing/2014/main" id="{9F4D0CB0-FE88-4198-BF8E-39674A956C28}"/>
              </a:ext>
            </a:extLst>
          </p:cNvPr>
          <p:cNvSpPr txBox="1"/>
          <p:nvPr/>
        </p:nvSpPr>
        <p:spPr>
          <a:xfrm rot="2700000">
            <a:off x="2992441" y="3270204"/>
            <a:ext cx="1395431" cy="461665"/>
          </a:xfrm>
          <a:prstGeom prst="rect">
            <a:avLst/>
          </a:prstGeom>
          <a:noFill/>
        </p:spPr>
        <p:txBody>
          <a:bodyPr wrap="square" rtlCol="0" anchor="b"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1200" b="1" dirty="0">
                <a:solidFill>
                  <a:schemeClr val="bg1"/>
                </a:solidFill>
                <a:latin typeface="Poppins" pitchFamily="2" charset="77"/>
                <a:ea typeface="League Spartan" charset="0"/>
                <a:cs typeface="Poppins" pitchFamily="2" charset="77"/>
              </a:rPr>
              <a:t>MOVE TO ‘HOSPITAL’</a:t>
            </a:r>
          </a:p>
        </p:txBody>
      </p:sp>
      <p:grpSp>
        <p:nvGrpSpPr>
          <p:cNvPr id="40" name="Group 39">
            <a:extLst>
              <a:ext uri="{FF2B5EF4-FFF2-40B4-BE49-F238E27FC236}">
                <a16:creationId xmlns:a16="http://schemas.microsoft.com/office/drawing/2014/main" id="{D4A7B8A4-719F-4771-93D7-BB649A79079D}"/>
              </a:ext>
            </a:extLst>
          </p:cNvPr>
          <p:cNvGrpSpPr/>
          <p:nvPr/>
        </p:nvGrpSpPr>
        <p:grpSpPr>
          <a:xfrm>
            <a:off x="5897150" y="1204657"/>
            <a:ext cx="2653315" cy="1041543"/>
            <a:chOff x="5738824" y="959834"/>
            <a:chExt cx="2653315" cy="1041543"/>
          </a:xfrm>
        </p:grpSpPr>
        <p:sp>
          <p:nvSpPr>
            <p:cNvPr id="30" name="TextBox 29">
              <a:extLst>
                <a:ext uri="{FF2B5EF4-FFF2-40B4-BE49-F238E27FC236}">
                  <a16:creationId xmlns:a16="http://schemas.microsoft.com/office/drawing/2014/main" id="{3611D3DC-003A-4380-9946-6D079046695C}"/>
                </a:ext>
              </a:extLst>
            </p:cNvPr>
            <p:cNvSpPr txBox="1"/>
            <p:nvPr/>
          </p:nvSpPr>
          <p:spPr>
            <a:xfrm>
              <a:off x="6231129" y="1038595"/>
              <a:ext cx="2161010" cy="307777"/>
            </a:xfrm>
            <a:prstGeom prst="rect">
              <a:avLst/>
            </a:prstGeom>
            <a:noFill/>
          </p:spPr>
          <p:txBody>
            <a:bodyPr wrap="square" rtlCol="0" anchor="ctr"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sz="1400" b="1" dirty="0">
                  <a:ea typeface="League Spartan" charset="0"/>
                  <a:cs typeface="Poppins" pitchFamily="2" charset="77"/>
                </a:rPr>
                <a:t>COLLECT &amp; KILL MAGGOTS</a:t>
              </a:r>
            </a:p>
          </p:txBody>
        </p:sp>
        <p:sp>
          <p:nvSpPr>
            <p:cNvPr id="31" name="Subtitle 2">
              <a:extLst>
                <a:ext uri="{FF2B5EF4-FFF2-40B4-BE49-F238E27FC236}">
                  <a16:creationId xmlns:a16="http://schemas.microsoft.com/office/drawing/2014/main" id="{FB1177AD-BF42-4AEE-A4A8-13C04443AA18}"/>
                </a:ext>
              </a:extLst>
            </p:cNvPr>
            <p:cNvSpPr txBox="1">
              <a:spLocks/>
            </p:cNvSpPr>
            <p:nvPr/>
          </p:nvSpPr>
          <p:spPr>
            <a:xfrm>
              <a:off x="6247652" y="1308879"/>
              <a:ext cx="2033131" cy="692498"/>
            </a:xfrm>
            <a:prstGeom prst="rect">
              <a:avLst/>
            </a:prstGeom>
          </p:spPr>
          <p:txBody>
            <a:bodyPr vert="horz" wrap="square" lIns="68580" tIns="34290" rIns="68580" bIns="34290" rtlCol="0" anchor="t">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l">
                <a:lnSpc>
                  <a:spcPct val="100000"/>
                </a:lnSpc>
                <a:spcBef>
                  <a:spcPts val="0"/>
                </a:spcBef>
              </a:pPr>
              <a:r>
                <a:rPr lang="en-US" sz="1350" dirty="0">
                  <a:solidFill>
                    <a:schemeClr val="tx1"/>
                  </a:solidFill>
                  <a:latin typeface="+mn-lt"/>
                </a:rPr>
                <a:t>Put wool and maggots into plastic bag, seal and leave in sun to kill maggots.</a:t>
              </a:r>
            </a:p>
          </p:txBody>
        </p:sp>
        <p:grpSp>
          <p:nvGrpSpPr>
            <p:cNvPr id="59" name="Group 58">
              <a:extLst>
                <a:ext uri="{FF2B5EF4-FFF2-40B4-BE49-F238E27FC236}">
                  <a16:creationId xmlns:a16="http://schemas.microsoft.com/office/drawing/2014/main" id="{889957E0-8234-4CA1-A1BB-EDEB3EC86160}"/>
                </a:ext>
              </a:extLst>
            </p:cNvPr>
            <p:cNvGrpSpPr/>
            <p:nvPr/>
          </p:nvGrpSpPr>
          <p:grpSpPr>
            <a:xfrm>
              <a:off x="5738824" y="959834"/>
              <a:ext cx="620486" cy="715581"/>
              <a:chOff x="1058313" y="3311124"/>
              <a:chExt cx="827314" cy="954107"/>
            </a:xfrm>
          </p:grpSpPr>
          <p:sp>
            <p:nvSpPr>
              <p:cNvPr id="60" name="TextBox 59">
                <a:extLst>
                  <a:ext uri="{FF2B5EF4-FFF2-40B4-BE49-F238E27FC236}">
                    <a16:creationId xmlns:a16="http://schemas.microsoft.com/office/drawing/2014/main" id="{A90AA1EE-A8B8-48B7-8BA2-A5B3913704C5}"/>
                  </a:ext>
                </a:extLst>
              </p:cNvPr>
              <p:cNvSpPr txBox="1"/>
              <p:nvPr/>
            </p:nvSpPr>
            <p:spPr>
              <a:xfrm>
                <a:off x="1058313" y="3311124"/>
                <a:ext cx="827314" cy="954107"/>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latin typeface="Arial Rounded MT Bold" panose="020F0704030504030204" pitchFamily="34" charset="0"/>
                  </a:rPr>
                  <a:t>2</a:t>
                </a:r>
              </a:p>
            </p:txBody>
          </p:sp>
          <p:grpSp>
            <p:nvGrpSpPr>
              <p:cNvPr id="61" name="Group 60">
                <a:extLst>
                  <a:ext uri="{FF2B5EF4-FFF2-40B4-BE49-F238E27FC236}">
                    <a16:creationId xmlns:a16="http://schemas.microsoft.com/office/drawing/2014/main" id="{65C44EA9-8CEE-4FF4-A496-C524823261D1}"/>
                  </a:ext>
                </a:extLst>
              </p:cNvPr>
              <p:cNvGrpSpPr/>
              <p:nvPr/>
            </p:nvGrpSpPr>
            <p:grpSpPr>
              <a:xfrm>
                <a:off x="1476322" y="3899915"/>
                <a:ext cx="144000" cy="144000"/>
                <a:chOff x="9762301" y="2213409"/>
                <a:chExt cx="1227899" cy="1227900"/>
              </a:xfrm>
            </p:grpSpPr>
            <p:sp>
              <p:nvSpPr>
                <p:cNvPr id="62" name="Oval 61">
                  <a:extLst>
                    <a:ext uri="{FF2B5EF4-FFF2-40B4-BE49-F238E27FC236}">
                      <a16:creationId xmlns:a16="http://schemas.microsoft.com/office/drawing/2014/main" id="{D4464F45-A2AE-498A-B1E5-12DA5A841B60}"/>
                    </a:ext>
                  </a:extLst>
                </p:cNvPr>
                <p:cNvSpPr/>
                <p:nvPr/>
              </p:nvSpPr>
              <p:spPr>
                <a:xfrm>
                  <a:off x="9762301" y="2213409"/>
                  <a:ext cx="1227899" cy="12279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63" name="Graphic 62" descr="Checkmark with solid fill">
                  <a:extLst>
                    <a:ext uri="{FF2B5EF4-FFF2-40B4-BE49-F238E27FC236}">
                      <a16:creationId xmlns:a16="http://schemas.microsoft.com/office/drawing/2014/main" id="{92C2B0EB-0542-4381-8095-CE2773F3AFC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40832" y="2418347"/>
                  <a:ext cx="870853" cy="870853"/>
                </a:xfrm>
                <a:prstGeom prst="rect">
                  <a:avLst/>
                </a:prstGeom>
              </p:spPr>
            </p:pic>
          </p:grpSp>
        </p:grpSp>
      </p:grpSp>
      <p:grpSp>
        <p:nvGrpSpPr>
          <p:cNvPr id="39" name="Group 38">
            <a:extLst>
              <a:ext uri="{FF2B5EF4-FFF2-40B4-BE49-F238E27FC236}">
                <a16:creationId xmlns:a16="http://schemas.microsoft.com/office/drawing/2014/main" id="{FADB2636-B027-405E-8BDA-60B8A4FDAC33}"/>
              </a:ext>
            </a:extLst>
          </p:cNvPr>
          <p:cNvGrpSpPr/>
          <p:nvPr/>
        </p:nvGrpSpPr>
        <p:grpSpPr>
          <a:xfrm>
            <a:off x="704891" y="829187"/>
            <a:ext cx="2847133" cy="1071452"/>
            <a:chOff x="334142" y="1525397"/>
            <a:chExt cx="2847133" cy="1071452"/>
          </a:xfrm>
        </p:grpSpPr>
        <p:sp>
          <p:nvSpPr>
            <p:cNvPr id="28" name="TextBox 27">
              <a:extLst>
                <a:ext uri="{FF2B5EF4-FFF2-40B4-BE49-F238E27FC236}">
                  <a16:creationId xmlns:a16="http://schemas.microsoft.com/office/drawing/2014/main" id="{0C393208-F26D-4132-87E8-E24251DB8410}"/>
                </a:ext>
              </a:extLst>
            </p:cNvPr>
            <p:cNvSpPr txBox="1"/>
            <p:nvPr/>
          </p:nvSpPr>
          <p:spPr>
            <a:xfrm>
              <a:off x="543807" y="1634067"/>
              <a:ext cx="2065196" cy="307777"/>
            </a:xfrm>
            <a:prstGeom prst="rect">
              <a:avLst/>
            </a:prstGeom>
            <a:noFill/>
          </p:spPr>
          <p:txBody>
            <a:bodyPr wrap="square" rtlCol="0" anchor="ctr"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r"/>
              <a:r>
                <a:rPr lang="en-US" sz="1400" b="1" dirty="0">
                  <a:ea typeface="League Spartan" charset="0"/>
                  <a:cs typeface="Poppins" pitchFamily="2" charset="77"/>
                </a:rPr>
                <a:t>CLEAN THE STRIKE AREA</a:t>
              </a:r>
            </a:p>
          </p:txBody>
        </p:sp>
        <p:sp>
          <p:nvSpPr>
            <p:cNvPr id="29" name="Subtitle 2">
              <a:extLst>
                <a:ext uri="{FF2B5EF4-FFF2-40B4-BE49-F238E27FC236}">
                  <a16:creationId xmlns:a16="http://schemas.microsoft.com/office/drawing/2014/main" id="{9E2D6159-E5C4-41A6-88F7-1632515F18AA}"/>
                </a:ext>
              </a:extLst>
            </p:cNvPr>
            <p:cNvSpPr txBox="1">
              <a:spLocks/>
            </p:cNvSpPr>
            <p:nvPr/>
          </p:nvSpPr>
          <p:spPr>
            <a:xfrm>
              <a:off x="334142" y="1904351"/>
              <a:ext cx="2254587" cy="692498"/>
            </a:xfrm>
            <a:prstGeom prst="rect">
              <a:avLst/>
            </a:prstGeom>
          </p:spPr>
          <p:txBody>
            <a:bodyPr vert="horz" wrap="square" lIns="68580" tIns="34290" rIns="68580" bIns="34290" rtlCol="0" anchor="t">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r">
                <a:lnSpc>
                  <a:spcPct val="100000"/>
                </a:lnSpc>
                <a:spcBef>
                  <a:spcPts val="0"/>
                </a:spcBef>
              </a:pPr>
              <a:r>
                <a:rPr lang="en-US" sz="1350" dirty="0">
                  <a:solidFill>
                    <a:schemeClr val="tx1"/>
                  </a:solidFill>
                  <a:latin typeface="+mn-lt"/>
                  <a:ea typeface="Lato Light" panose="020F0502020204030203" pitchFamily="34" charset="0"/>
                  <a:cs typeface="Mukta ExtraLight" panose="020B0000000000000000" pitchFamily="34" charset="77"/>
                </a:rPr>
                <a:t>Clip wool close to the skin on the strike area and 5cm into clean wool around the site. </a:t>
              </a:r>
            </a:p>
          </p:txBody>
        </p:sp>
        <p:grpSp>
          <p:nvGrpSpPr>
            <p:cNvPr id="64" name="Group 63">
              <a:extLst>
                <a:ext uri="{FF2B5EF4-FFF2-40B4-BE49-F238E27FC236}">
                  <a16:creationId xmlns:a16="http://schemas.microsoft.com/office/drawing/2014/main" id="{9FEA50BC-7EF1-4BC9-97E7-F770FE082E55}"/>
                </a:ext>
              </a:extLst>
            </p:cNvPr>
            <p:cNvGrpSpPr/>
            <p:nvPr/>
          </p:nvGrpSpPr>
          <p:grpSpPr>
            <a:xfrm>
              <a:off x="2560789" y="1525397"/>
              <a:ext cx="620486" cy="715581"/>
              <a:chOff x="1210713" y="2056828"/>
              <a:chExt cx="827314" cy="954107"/>
            </a:xfrm>
          </p:grpSpPr>
          <p:sp>
            <p:nvSpPr>
              <p:cNvPr id="65" name="TextBox 64">
                <a:extLst>
                  <a:ext uri="{FF2B5EF4-FFF2-40B4-BE49-F238E27FC236}">
                    <a16:creationId xmlns:a16="http://schemas.microsoft.com/office/drawing/2014/main" id="{F1865470-01A4-4CDF-9E1E-B09C44E4D919}"/>
                  </a:ext>
                </a:extLst>
              </p:cNvPr>
              <p:cNvSpPr txBox="1"/>
              <p:nvPr/>
            </p:nvSpPr>
            <p:spPr>
              <a:xfrm>
                <a:off x="1210713" y="2056828"/>
                <a:ext cx="827314" cy="954107"/>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solidFill>
                      <a:srgbClr val="B0917F"/>
                    </a:solidFill>
                    <a:latin typeface="Arial Rounded MT Bold" panose="020F0704030504030204" pitchFamily="34" charset="0"/>
                  </a:rPr>
                  <a:t>1</a:t>
                </a:r>
              </a:p>
            </p:txBody>
          </p:sp>
          <p:grpSp>
            <p:nvGrpSpPr>
              <p:cNvPr id="66" name="Group 65">
                <a:extLst>
                  <a:ext uri="{FF2B5EF4-FFF2-40B4-BE49-F238E27FC236}">
                    <a16:creationId xmlns:a16="http://schemas.microsoft.com/office/drawing/2014/main" id="{CE401EDD-DDAD-444A-B81C-1786026AE36A}"/>
                  </a:ext>
                </a:extLst>
              </p:cNvPr>
              <p:cNvGrpSpPr/>
              <p:nvPr/>
            </p:nvGrpSpPr>
            <p:grpSpPr>
              <a:xfrm>
                <a:off x="1550341" y="2645619"/>
                <a:ext cx="144000" cy="144000"/>
                <a:chOff x="9762309" y="2213409"/>
                <a:chExt cx="1227900" cy="1227900"/>
              </a:xfrm>
            </p:grpSpPr>
            <p:sp>
              <p:nvSpPr>
                <p:cNvPr id="67" name="Oval 66">
                  <a:extLst>
                    <a:ext uri="{FF2B5EF4-FFF2-40B4-BE49-F238E27FC236}">
                      <a16:creationId xmlns:a16="http://schemas.microsoft.com/office/drawing/2014/main" id="{0D13363D-090F-4237-BA8E-3D8856CA8492}"/>
                    </a:ext>
                  </a:extLst>
                </p:cNvPr>
                <p:cNvSpPr/>
                <p:nvPr/>
              </p:nvSpPr>
              <p:spPr>
                <a:xfrm>
                  <a:off x="9762309" y="2213409"/>
                  <a:ext cx="1227900" cy="1227900"/>
                </a:xfrm>
                <a:prstGeom prst="ellipse">
                  <a:avLst/>
                </a:prstGeom>
                <a:solidFill>
                  <a:srgbClr val="B091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68" name="Graphic 67" descr="Checkmark with solid fill">
                  <a:extLst>
                    <a:ext uri="{FF2B5EF4-FFF2-40B4-BE49-F238E27FC236}">
                      <a16:creationId xmlns:a16="http://schemas.microsoft.com/office/drawing/2014/main" id="{8E1DE5E6-A187-4C3D-BF99-DEB23738E76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40832" y="2418347"/>
                  <a:ext cx="870853" cy="870853"/>
                </a:xfrm>
                <a:prstGeom prst="rect">
                  <a:avLst/>
                </a:prstGeom>
              </p:spPr>
            </p:pic>
          </p:grpSp>
        </p:grpSp>
      </p:grpSp>
      <p:grpSp>
        <p:nvGrpSpPr>
          <p:cNvPr id="41" name="Group 40">
            <a:extLst>
              <a:ext uri="{FF2B5EF4-FFF2-40B4-BE49-F238E27FC236}">
                <a16:creationId xmlns:a16="http://schemas.microsoft.com/office/drawing/2014/main" id="{4ADB290F-7EA5-434F-954E-D01703CAEFAB}"/>
              </a:ext>
            </a:extLst>
          </p:cNvPr>
          <p:cNvGrpSpPr/>
          <p:nvPr/>
        </p:nvGrpSpPr>
        <p:grpSpPr>
          <a:xfrm>
            <a:off x="5712026" y="3507612"/>
            <a:ext cx="2732427" cy="1053497"/>
            <a:chOff x="6068034" y="2844453"/>
            <a:chExt cx="2732427" cy="1053497"/>
          </a:xfrm>
        </p:grpSpPr>
        <p:sp>
          <p:nvSpPr>
            <p:cNvPr id="34" name="TextBox 33">
              <a:extLst>
                <a:ext uri="{FF2B5EF4-FFF2-40B4-BE49-F238E27FC236}">
                  <a16:creationId xmlns:a16="http://schemas.microsoft.com/office/drawing/2014/main" id="{BE80E0DA-18D2-4423-ADF6-BD8B0ED557A0}"/>
                </a:ext>
              </a:extLst>
            </p:cNvPr>
            <p:cNvSpPr txBox="1"/>
            <p:nvPr/>
          </p:nvSpPr>
          <p:spPr>
            <a:xfrm>
              <a:off x="6559213" y="2934725"/>
              <a:ext cx="1991252" cy="307777"/>
            </a:xfrm>
            <a:prstGeom prst="rect">
              <a:avLst/>
            </a:prstGeom>
            <a:noFill/>
          </p:spPr>
          <p:txBody>
            <a:bodyPr wrap="square" rtlCol="0" anchor="ctr"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sz="1400" b="1" dirty="0">
                  <a:ea typeface="League Spartan" charset="0"/>
                  <a:cs typeface="Poppins" pitchFamily="2" charset="77"/>
                </a:rPr>
                <a:t>DRESS INFECTED AREA</a:t>
              </a:r>
            </a:p>
          </p:txBody>
        </p:sp>
        <p:sp>
          <p:nvSpPr>
            <p:cNvPr id="35" name="Subtitle 2">
              <a:extLst>
                <a:ext uri="{FF2B5EF4-FFF2-40B4-BE49-F238E27FC236}">
                  <a16:creationId xmlns:a16="http://schemas.microsoft.com/office/drawing/2014/main" id="{1841FB6F-4985-49A6-A723-AB27753F3922}"/>
                </a:ext>
              </a:extLst>
            </p:cNvPr>
            <p:cNvSpPr txBox="1">
              <a:spLocks/>
            </p:cNvSpPr>
            <p:nvPr/>
          </p:nvSpPr>
          <p:spPr>
            <a:xfrm>
              <a:off x="6578880" y="3205452"/>
              <a:ext cx="2221581" cy="692498"/>
            </a:xfrm>
            <a:prstGeom prst="rect">
              <a:avLst/>
            </a:prstGeom>
          </p:spPr>
          <p:txBody>
            <a:bodyPr vert="horz" wrap="square" lIns="68580" tIns="34290" rIns="68580" bIns="34290" rtlCol="0" anchor="t">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nSpc>
                  <a:spcPct val="100000"/>
                </a:lnSpc>
                <a:spcBef>
                  <a:spcPts val="0"/>
                </a:spcBef>
              </a:pPr>
              <a:r>
                <a:rPr lang="en-US" sz="1350" dirty="0">
                  <a:solidFill>
                    <a:schemeClr val="tx1"/>
                  </a:solidFill>
                  <a:latin typeface="+mn-lt"/>
                </a:rPr>
                <a:t>Dress the infected area using suitable registered chemical to prevent restrike.</a:t>
              </a:r>
            </a:p>
          </p:txBody>
        </p:sp>
        <p:grpSp>
          <p:nvGrpSpPr>
            <p:cNvPr id="69" name="Group 68">
              <a:extLst>
                <a:ext uri="{FF2B5EF4-FFF2-40B4-BE49-F238E27FC236}">
                  <a16:creationId xmlns:a16="http://schemas.microsoft.com/office/drawing/2014/main" id="{F52DFC5E-4F6F-410E-802C-FCCF740F9290}"/>
                </a:ext>
              </a:extLst>
            </p:cNvPr>
            <p:cNvGrpSpPr/>
            <p:nvPr/>
          </p:nvGrpSpPr>
          <p:grpSpPr>
            <a:xfrm>
              <a:off x="6068034" y="2844453"/>
              <a:ext cx="620486" cy="715581"/>
              <a:chOff x="8212183" y="1744228"/>
              <a:chExt cx="827314" cy="954107"/>
            </a:xfrm>
          </p:grpSpPr>
          <p:sp>
            <p:nvSpPr>
              <p:cNvPr id="70" name="TextBox 69">
                <a:extLst>
                  <a:ext uri="{FF2B5EF4-FFF2-40B4-BE49-F238E27FC236}">
                    <a16:creationId xmlns:a16="http://schemas.microsoft.com/office/drawing/2014/main" id="{E089D933-1A69-469D-9679-EB8F27D10A2C}"/>
                  </a:ext>
                </a:extLst>
              </p:cNvPr>
              <p:cNvSpPr txBox="1"/>
              <p:nvPr/>
            </p:nvSpPr>
            <p:spPr>
              <a:xfrm>
                <a:off x="8212183" y="1744228"/>
                <a:ext cx="827314" cy="954107"/>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solidFill>
                      <a:srgbClr val="FEBE10"/>
                    </a:solidFill>
                    <a:latin typeface="Arial Rounded MT Bold" panose="020F0704030504030204" pitchFamily="34" charset="0"/>
                  </a:rPr>
                  <a:t>3</a:t>
                </a:r>
              </a:p>
            </p:txBody>
          </p:sp>
          <p:grpSp>
            <p:nvGrpSpPr>
              <p:cNvPr id="71" name="Group 70">
                <a:extLst>
                  <a:ext uri="{FF2B5EF4-FFF2-40B4-BE49-F238E27FC236}">
                    <a16:creationId xmlns:a16="http://schemas.microsoft.com/office/drawing/2014/main" id="{B565B374-DA56-4697-976D-D82636A7501A}"/>
                  </a:ext>
                </a:extLst>
              </p:cNvPr>
              <p:cNvGrpSpPr/>
              <p:nvPr/>
            </p:nvGrpSpPr>
            <p:grpSpPr>
              <a:xfrm>
                <a:off x="8630192" y="2333019"/>
                <a:ext cx="144000" cy="144000"/>
                <a:chOff x="9762309" y="2213409"/>
                <a:chExt cx="1227900" cy="1227900"/>
              </a:xfrm>
            </p:grpSpPr>
            <p:sp>
              <p:nvSpPr>
                <p:cNvPr id="72" name="Oval 71">
                  <a:extLst>
                    <a:ext uri="{FF2B5EF4-FFF2-40B4-BE49-F238E27FC236}">
                      <a16:creationId xmlns:a16="http://schemas.microsoft.com/office/drawing/2014/main" id="{E2578639-40D3-428A-8B0C-2A89B9764C61}"/>
                    </a:ext>
                  </a:extLst>
                </p:cNvPr>
                <p:cNvSpPr/>
                <p:nvPr/>
              </p:nvSpPr>
              <p:spPr>
                <a:xfrm>
                  <a:off x="9762309" y="2213409"/>
                  <a:ext cx="1227900" cy="1227900"/>
                </a:xfrm>
                <a:prstGeom prst="ellipse">
                  <a:avLst/>
                </a:prstGeom>
                <a:solidFill>
                  <a:srgbClr val="FEBE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73" name="Graphic 72" descr="Checkmark with solid fill">
                  <a:extLst>
                    <a:ext uri="{FF2B5EF4-FFF2-40B4-BE49-F238E27FC236}">
                      <a16:creationId xmlns:a16="http://schemas.microsoft.com/office/drawing/2014/main" id="{C9FF77B4-AB09-4D75-AE0E-33E761956AA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940832" y="2418347"/>
                  <a:ext cx="870853" cy="870853"/>
                </a:xfrm>
                <a:prstGeom prst="rect">
                  <a:avLst/>
                </a:prstGeom>
              </p:spPr>
            </p:pic>
          </p:grpSp>
        </p:grpSp>
      </p:grpSp>
      <p:grpSp>
        <p:nvGrpSpPr>
          <p:cNvPr id="42" name="Group 41">
            <a:extLst>
              <a:ext uri="{FF2B5EF4-FFF2-40B4-BE49-F238E27FC236}">
                <a16:creationId xmlns:a16="http://schemas.microsoft.com/office/drawing/2014/main" id="{2E4D1653-E2A6-4AC6-A4D1-6FDDD3762600}"/>
              </a:ext>
            </a:extLst>
          </p:cNvPr>
          <p:cNvGrpSpPr/>
          <p:nvPr/>
        </p:nvGrpSpPr>
        <p:grpSpPr>
          <a:xfrm>
            <a:off x="61691" y="3009695"/>
            <a:ext cx="3122904" cy="1056923"/>
            <a:chOff x="86311" y="3358505"/>
            <a:chExt cx="3122904" cy="1056923"/>
          </a:xfrm>
        </p:grpSpPr>
        <p:sp>
          <p:nvSpPr>
            <p:cNvPr id="32" name="TextBox 31">
              <a:extLst>
                <a:ext uri="{FF2B5EF4-FFF2-40B4-BE49-F238E27FC236}">
                  <a16:creationId xmlns:a16="http://schemas.microsoft.com/office/drawing/2014/main" id="{19321B12-3D45-4A13-98B8-6EABC581C1EE}"/>
                </a:ext>
              </a:extLst>
            </p:cNvPr>
            <p:cNvSpPr txBox="1"/>
            <p:nvPr/>
          </p:nvSpPr>
          <p:spPr>
            <a:xfrm>
              <a:off x="86311" y="3450348"/>
              <a:ext cx="2525114" cy="307777"/>
            </a:xfrm>
            <a:prstGeom prst="rect">
              <a:avLst/>
            </a:prstGeom>
            <a:noFill/>
          </p:spPr>
          <p:txBody>
            <a:bodyPr wrap="square" rtlCol="0" anchor="ctr"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r"/>
              <a:r>
                <a:rPr lang="en-US" sz="1400" b="1" dirty="0"/>
                <a:t>MOVE TO ‘HOSPITAL’</a:t>
              </a:r>
            </a:p>
          </p:txBody>
        </p:sp>
        <p:sp>
          <p:nvSpPr>
            <p:cNvPr id="33" name="Subtitle 2">
              <a:extLst>
                <a:ext uri="{FF2B5EF4-FFF2-40B4-BE49-F238E27FC236}">
                  <a16:creationId xmlns:a16="http://schemas.microsoft.com/office/drawing/2014/main" id="{28AC2244-6E36-49F2-A997-F674A27A2B85}"/>
                </a:ext>
              </a:extLst>
            </p:cNvPr>
            <p:cNvSpPr txBox="1">
              <a:spLocks/>
            </p:cNvSpPr>
            <p:nvPr/>
          </p:nvSpPr>
          <p:spPr>
            <a:xfrm>
              <a:off x="399141" y="3722930"/>
              <a:ext cx="2186286" cy="692498"/>
            </a:xfrm>
            <a:prstGeom prst="rect">
              <a:avLst/>
            </a:prstGeom>
          </p:spPr>
          <p:txBody>
            <a:bodyPr vert="horz" wrap="square" lIns="68580" tIns="34290" rIns="68580" bIns="34290" rtlCol="0" anchor="t">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r">
                <a:lnSpc>
                  <a:spcPct val="100000"/>
                </a:lnSpc>
                <a:spcBef>
                  <a:spcPts val="0"/>
                </a:spcBef>
              </a:pPr>
              <a:r>
                <a:rPr lang="en-US" sz="1350" dirty="0">
                  <a:solidFill>
                    <a:schemeClr val="tx1"/>
                  </a:solidFill>
                  <a:latin typeface="+mn-lt"/>
                </a:rPr>
                <a:t>Move struck, treated sheep to a hospital paddock to reduce risk to rest of flock.</a:t>
              </a:r>
            </a:p>
          </p:txBody>
        </p:sp>
        <p:grpSp>
          <p:nvGrpSpPr>
            <p:cNvPr id="84" name="Group 83">
              <a:extLst>
                <a:ext uri="{FF2B5EF4-FFF2-40B4-BE49-F238E27FC236}">
                  <a16:creationId xmlns:a16="http://schemas.microsoft.com/office/drawing/2014/main" id="{A06D87E1-B3D3-42E0-B902-17456E04838F}"/>
                </a:ext>
              </a:extLst>
            </p:cNvPr>
            <p:cNvGrpSpPr/>
            <p:nvPr/>
          </p:nvGrpSpPr>
          <p:grpSpPr>
            <a:xfrm>
              <a:off x="2588729" y="3358505"/>
              <a:ext cx="620486" cy="715581"/>
              <a:chOff x="1092762" y="1942039"/>
              <a:chExt cx="827314" cy="954107"/>
            </a:xfrm>
          </p:grpSpPr>
          <p:sp>
            <p:nvSpPr>
              <p:cNvPr id="85" name="TextBox 84">
                <a:extLst>
                  <a:ext uri="{FF2B5EF4-FFF2-40B4-BE49-F238E27FC236}">
                    <a16:creationId xmlns:a16="http://schemas.microsoft.com/office/drawing/2014/main" id="{C8893E09-C968-499F-A186-88AA4B13DF7A}"/>
                  </a:ext>
                </a:extLst>
              </p:cNvPr>
              <p:cNvSpPr txBox="1"/>
              <p:nvPr/>
            </p:nvSpPr>
            <p:spPr>
              <a:xfrm>
                <a:off x="1092762" y="1942039"/>
                <a:ext cx="827314" cy="954107"/>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solidFill>
                      <a:srgbClr val="7CC7BA"/>
                    </a:solidFill>
                    <a:latin typeface="Arial Rounded MT Bold" panose="020F0704030504030204" pitchFamily="34" charset="0"/>
                  </a:rPr>
                  <a:t>4</a:t>
                </a:r>
              </a:p>
            </p:txBody>
          </p:sp>
          <p:grpSp>
            <p:nvGrpSpPr>
              <p:cNvPr id="86" name="Group 85">
                <a:extLst>
                  <a:ext uri="{FF2B5EF4-FFF2-40B4-BE49-F238E27FC236}">
                    <a16:creationId xmlns:a16="http://schemas.microsoft.com/office/drawing/2014/main" id="{0CD395DF-CB4D-418E-9298-1F0309D64200}"/>
                  </a:ext>
                </a:extLst>
              </p:cNvPr>
              <p:cNvGrpSpPr/>
              <p:nvPr/>
            </p:nvGrpSpPr>
            <p:grpSpPr>
              <a:xfrm>
                <a:off x="1467226" y="2530830"/>
                <a:ext cx="144000" cy="144000"/>
                <a:chOff x="9762309" y="2213409"/>
                <a:chExt cx="1227900" cy="1227900"/>
              </a:xfrm>
            </p:grpSpPr>
            <p:sp>
              <p:nvSpPr>
                <p:cNvPr id="87" name="Oval 86">
                  <a:extLst>
                    <a:ext uri="{FF2B5EF4-FFF2-40B4-BE49-F238E27FC236}">
                      <a16:creationId xmlns:a16="http://schemas.microsoft.com/office/drawing/2014/main" id="{A81F0FE9-3093-4C51-9C43-E9D71B81CBA7}"/>
                    </a:ext>
                  </a:extLst>
                </p:cNvPr>
                <p:cNvSpPr/>
                <p:nvPr/>
              </p:nvSpPr>
              <p:spPr>
                <a:xfrm>
                  <a:off x="9762309" y="2213409"/>
                  <a:ext cx="1227900" cy="1227900"/>
                </a:xfrm>
                <a:prstGeom prst="ellipse">
                  <a:avLst/>
                </a:prstGeom>
                <a:solidFill>
                  <a:srgbClr val="7CC7B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88" name="Graphic 87" descr="Checkmark with solid fill">
                  <a:extLst>
                    <a:ext uri="{FF2B5EF4-FFF2-40B4-BE49-F238E27FC236}">
                      <a16:creationId xmlns:a16="http://schemas.microsoft.com/office/drawing/2014/main" id="{D800B990-44CE-48F9-AFF8-D13173F0F0A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40832" y="2418347"/>
                  <a:ext cx="870853" cy="870853"/>
                </a:xfrm>
                <a:prstGeom prst="rect">
                  <a:avLst/>
                </a:prstGeom>
              </p:spPr>
            </p:pic>
          </p:grpSp>
        </p:grpSp>
      </p:grpSp>
      <p:sp>
        <p:nvSpPr>
          <p:cNvPr id="12" name="Shape 33611">
            <a:extLst>
              <a:ext uri="{FF2B5EF4-FFF2-40B4-BE49-F238E27FC236}">
                <a16:creationId xmlns:a16="http://schemas.microsoft.com/office/drawing/2014/main" id="{CB5EF25C-A6D1-4D8E-9B45-A676C65B2F5C}"/>
              </a:ext>
            </a:extLst>
          </p:cNvPr>
          <p:cNvSpPr/>
          <p:nvPr/>
        </p:nvSpPr>
        <p:spPr>
          <a:xfrm>
            <a:off x="4244402" y="2666404"/>
            <a:ext cx="1806977" cy="1508243"/>
          </a:xfrm>
          <a:custGeom>
            <a:avLst/>
            <a:gdLst/>
            <a:ahLst/>
            <a:cxnLst>
              <a:cxn ang="0">
                <a:pos x="wd2" y="hd2"/>
              </a:cxn>
              <a:cxn ang="5400000">
                <a:pos x="wd2" y="hd2"/>
              </a:cxn>
              <a:cxn ang="10800000">
                <a:pos x="wd2" y="hd2"/>
              </a:cxn>
              <a:cxn ang="16200000">
                <a:pos x="wd2" y="hd2"/>
              </a:cxn>
            </a:cxnLst>
            <a:rect l="0" t="0" r="r" b="b"/>
            <a:pathLst>
              <a:path w="21567" h="21600" extrusionOk="0">
                <a:moveTo>
                  <a:pt x="21326" y="732"/>
                </a:moveTo>
                <a:cubicBezTo>
                  <a:pt x="20434" y="3023"/>
                  <a:pt x="18543" y="4477"/>
                  <a:pt x="16442" y="4773"/>
                </a:cubicBezTo>
                <a:cubicBezTo>
                  <a:pt x="15892" y="4850"/>
                  <a:pt x="15337" y="4845"/>
                  <a:pt x="14783" y="4845"/>
                </a:cubicBezTo>
                <a:cubicBezTo>
                  <a:pt x="14336" y="4846"/>
                  <a:pt x="13889" y="4850"/>
                  <a:pt x="13442" y="4857"/>
                </a:cubicBezTo>
                <a:lnTo>
                  <a:pt x="7497" y="4770"/>
                </a:lnTo>
                <a:lnTo>
                  <a:pt x="7497" y="11903"/>
                </a:lnTo>
                <a:lnTo>
                  <a:pt x="7497" y="12336"/>
                </a:lnTo>
                <a:lnTo>
                  <a:pt x="7137" y="12336"/>
                </a:lnTo>
                <a:lnTo>
                  <a:pt x="0" y="12336"/>
                </a:lnTo>
                <a:lnTo>
                  <a:pt x="3" y="14446"/>
                </a:lnTo>
                <a:cubicBezTo>
                  <a:pt x="2" y="14494"/>
                  <a:pt x="-33" y="15320"/>
                  <a:pt x="304" y="16681"/>
                </a:cubicBezTo>
                <a:cubicBezTo>
                  <a:pt x="344" y="16844"/>
                  <a:pt x="386" y="17006"/>
                  <a:pt x="434" y="17165"/>
                </a:cubicBezTo>
                <a:cubicBezTo>
                  <a:pt x="1067" y="19261"/>
                  <a:pt x="2498" y="20871"/>
                  <a:pt x="4291" y="21455"/>
                </a:cubicBezTo>
                <a:cubicBezTo>
                  <a:pt x="4428" y="21499"/>
                  <a:pt x="4567" y="21538"/>
                  <a:pt x="4707" y="21570"/>
                </a:cubicBezTo>
                <a:cubicBezTo>
                  <a:pt x="4752" y="21581"/>
                  <a:pt x="4797" y="21591"/>
                  <a:pt x="4841" y="21600"/>
                </a:cubicBezTo>
                <a:cubicBezTo>
                  <a:pt x="14195" y="20790"/>
                  <a:pt x="21567" y="11429"/>
                  <a:pt x="21566" y="9"/>
                </a:cubicBezTo>
                <a:cubicBezTo>
                  <a:pt x="21566" y="6"/>
                  <a:pt x="21566" y="3"/>
                  <a:pt x="21566" y="0"/>
                </a:cubicBezTo>
                <a:cubicBezTo>
                  <a:pt x="21546" y="74"/>
                  <a:pt x="21525" y="148"/>
                  <a:pt x="21502" y="222"/>
                </a:cubicBezTo>
                <a:cubicBezTo>
                  <a:pt x="21450" y="395"/>
                  <a:pt x="21391" y="565"/>
                  <a:pt x="21326" y="732"/>
                </a:cubicBezTo>
                <a:close/>
              </a:path>
            </a:pathLst>
          </a:custGeom>
          <a:solidFill>
            <a:srgbClr val="FEBE10"/>
          </a:solidFill>
          <a:ln w="12700" cap="flat">
            <a:noFill/>
            <a:miter lim="400000"/>
          </a:ln>
          <a:effectLst/>
        </p:spPr>
        <p:txBody>
          <a:bodyPr wrap="square" lIns="40184" tIns="40184" rIns="40184" bIns="40184" numCol="1" anchor="ct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sz="2100" dirty="0">
              <a:latin typeface="Lato Light" panose="020F0502020204030203" pitchFamily="34" charset="0"/>
            </a:endParaRPr>
          </a:p>
        </p:txBody>
      </p:sp>
      <p:sp>
        <p:nvSpPr>
          <p:cNvPr id="13" name="Shape 33612">
            <a:extLst>
              <a:ext uri="{FF2B5EF4-FFF2-40B4-BE49-F238E27FC236}">
                <a16:creationId xmlns:a16="http://schemas.microsoft.com/office/drawing/2014/main" id="{BA870A0B-5564-4237-B344-16AF285CDCB8}"/>
              </a:ext>
            </a:extLst>
          </p:cNvPr>
          <p:cNvSpPr/>
          <p:nvPr/>
        </p:nvSpPr>
        <p:spPr>
          <a:xfrm>
            <a:off x="4440457" y="3657598"/>
            <a:ext cx="363080" cy="363080"/>
          </a:xfrm>
          <a:prstGeom prst="ellipse">
            <a:avLst/>
          </a:prstGeom>
          <a:solidFill>
            <a:srgbClr val="FFFFFF"/>
          </a:solidFill>
          <a:ln w="12700" cap="flat">
            <a:noFill/>
            <a:miter lim="400000"/>
          </a:ln>
          <a:effectLst/>
        </p:spPr>
        <p:txBody>
          <a:bodyPr wrap="square" lIns="0" tIns="0" rIns="0" bIns="0" numCol="1" anchor="t">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sz="2100" dirty="0">
              <a:latin typeface="Lato Light" panose="020F0502020204030203" pitchFamily="34" charset="0"/>
            </a:endParaRPr>
          </a:p>
        </p:txBody>
      </p:sp>
      <p:sp>
        <p:nvSpPr>
          <p:cNvPr id="25" name="TextBox 24">
            <a:extLst>
              <a:ext uri="{FF2B5EF4-FFF2-40B4-BE49-F238E27FC236}">
                <a16:creationId xmlns:a16="http://schemas.microsoft.com/office/drawing/2014/main" id="{2787FA79-D30E-409D-BAC0-7C5631383057}"/>
              </a:ext>
            </a:extLst>
          </p:cNvPr>
          <p:cNvSpPr txBox="1"/>
          <p:nvPr/>
        </p:nvSpPr>
        <p:spPr>
          <a:xfrm rot="18900000">
            <a:off x="4716560" y="3295344"/>
            <a:ext cx="1234955" cy="461665"/>
          </a:xfrm>
          <a:prstGeom prst="rect">
            <a:avLst/>
          </a:prstGeom>
          <a:noFill/>
        </p:spPr>
        <p:txBody>
          <a:bodyPr wrap="square" rtlCol="0" anchor="b"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1200" b="1" dirty="0">
                <a:solidFill>
                  <a:schemeClr val="bg1"/>
                </a:solidFill>
                <a:latin typeface="Poppins" pitchFamily="2" charset="77"/>
                <a:ea typeface="League Spartan" charset="0"/>
                <a:cs typeface="Poppins" pitchFamily="2" charset="77"/>
              </a:rPr>
              <a:t>DRESS INFECTED AREA</a:t>
            </a:r>
          </a:p>
        </p:txBody>
      </p:sp>
      <p:grpSp>
        <p:nvGrpSpPr>
          <p:cNvPr id="48" name="Group 47">
            <a:extLst>
              <a:ext uri="{FF2B5EF4-FFF2-40B4-BE49-F238E27FC236}">
                <a16:creationId xmlns:a16="http://schemas.microsoft.com/office/drawing/2014/main" id="{A4B3E557-30C2-4CD0-9F11-FB976BED59CF}"/>
              </a:ext>
            </a:extLst>
          </p:cNvPr>
          <p:cNvGrpSpPr/>
          <p:nvPr/>
        </p:nvGrpSpPr>
        <p:grpSpPr>
          <a:xfrm>
            <a:off x="5607629" y="2484954"/>
            <a:ext cx="172080" cy="238238"/>
            <a:chOff x="10392588" y="4214370"/>
            <a:chExt cx="1120704" cy="1551574"/>
          </a:xfrm>
        </p:grpSpPr>
        <p:sp>
          <p:nvSpPr>
            <p:cNvPr id="49" name="Teardrop 48">
              <a:extLst>
                <a:ext uri="{FF2B5EF4-FFF2-40B4-BE49-F238E27FC236}">
                  <a16:creationId xmlns:a16="http://schemas.microsoft.com/office/drawing/2014/main" id="{90A675C8-E205-44AF-AAA4-082EA76059B2}"/>
                </a:ext>
              </a:extLst>
            </p:cNvPr>
            <p:cNvSpPr/>
            <p:nvPr/>
          </p:nvSpPr>
          <p:spPr>
            <a:xfrm rot="19064986">
              <a:off x="10392588" y="4619435"/>
              <a:ext cx="1120704" cy="1146509"/>
            </a:xfrm>
            <a:prstGeom prst="teardrop">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50" name="Rectangle 49">
              <a:extLst>
                <a:ext uri="{FF2B5EF4-FFF2-40B4-BE49-F238E27FC236}">
                  <a16:creationId xmlns:a16="http://schemas.microsoft.com/office/drawing/2014/main" id="{6D9C460E-F6DB-41D5-9496-44D74FB8B9CB}"/>
                </a:ext>
              </a:extLst>
            </p:cNvPr>
            <p:cNvSpPr/>
            <p:nvPr/>
          </p:nvSpPr>
          <p:spPr>
            <a:xfrm>
              <a:off x="10475668" y="4280695"/>
              <a:ext cx="896109" cy="369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cxnSp>
          <p:nvCxnSpPr>
            <p:cNvPr id="51" name="Straight Connector 50">
              <a:extLst>
                <a:ext uri="{FF2B5EF4-FFF2-40B4-BE49-F238E27FC236}">
                  <a16:creationId xmlns:a16="http://schemas.microsoft.com/office/drawing/2014/main" id="{9849CE50-656D-4824-AF1D-21D0767A960F}"/>
                </a:ext>
              </a:extLst>
            </p:cNvPr>
            <p:cNvCxnSpPr>
              <a:cxnSpLocks/>
            </p:cNvCxnSpPr>
            <p:nvPr/>
          </p:nvCxnSpPr>
          <p:spPr>
            <a:xfrm flipH="1">
              <a:off x="10768912" y="4527354"/>
              <a:ext cx="194049" cy="31126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788D48F-1B34-4486-A4D7-566ACB9365EE}"/>
                </a:ext>
              </a:extLst>
            </p:cNvPr>
            <p:cNvCxnSpPr>
              <a:cxnSpLocks/>
            </p:cNvCxnSpPr>
            <p:nvPr/>
          </p:nvCxnSpPr>
          <p:spPr>
            <a:xfrm>
              <a:off x="10962961" y="4507526"/>
              <a:ext cx="0" cy="35988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35FF055-A3B1-4F09-A61B-34D3C4FAF5C5}"/>
                </a:ext>
              </a:extLst>
            </p:cNvPr>
            <p:cNvCxnSpPr>
              <a:cxnSpLocks/>
            </p:cNvCxnSpPr>
            <p:nvPr/>
          </p:nvCxnSpPr>
          <p:spPr>
            <a:xfrm>
              <a:off x="10982010" y="4555709"/>
              <a:ext cx="160888" cy="27217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Trapezoid 53">
              <a:extLst>
                <a:ext uri="{FF2B5EF4-FFF2-40B4-BE49-F238E27FC236}">
                  <a16:creationId xmlns:a16="http://schemas.microsoft.com/office/drawing/2014/main" id="{7C6F454B-8068-42B9-903B-7399241CE17A}"/>
                </a:ext>
              </a:extLst>
            </p:cNvPr>
            <p:cNvSpPr/>
            <p:nvPr/>
          </p:nvSpPr>
          <p:spPr>
            <a:xfrm rot="10800000">
              <a:off x="10653887" y="4214370"/>
              <a:ext cx="618147" cy="360389"/>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grpSp>
      <p:sp>
        <p:nvSpPr>
          <p:cNvPr id="21" name="Freeform 752">
            <a:extLst>
              <a:ext uri="{FF2B5EF4-FFF2-40B4-BE49-F238E27FC236}">
                <a16:creationId xmlns:a16="http://schemas.microsoft.com/office/drawing/2014/main" id="{C66DC6F7-0CB9-4345-9528-58527BA3EB9F}"/>
              </a:ext>
            </a:extLst>
          </p:cNvPr>
          <p:cNvSpPr>
            <a:spLocks noChangeArrowheads="1"/>
          </p:cNvSpPr>
          <p:nvPr/>
        </p:nvSpPr>
        <p:spPr bwMode="auto">
          <a:xfrm>
            <a:off x="3268724" y="2605878"/>
            <a:ext cx="216000" cy="216000"/>
          </a:xfrm>
          <a:custGeom>
            <a:avLst/>
            <a:gdLst>
              <a:gd name="T0" fmla="*/ 350614 w 306027"/>
              <a:gd name="T1" fmla="*/ 538708 h 306026"/>
              <a:gd name="T2" fmla="*/ 205126 w 306027"/>
              <a:gd name="T3" fmla="*/ 380198 h 306026"/>
              <a:gd name="T4" fmla="*/ 269350 w 306027"/>
              <a:gd name="T5" fmla="*/ 380198 h 306026"/>
              <a:gd name="T6" fmla="*/ 367655 w 306027"/>
              <a:gd name="T7" fmla="*/ 363168 h 306026"/>
              <a:gd name="T8" fmla="*/ 367655 w 306027"/>
              <a:gd name="T9" fmla="*/ 257712 h 306026"/>
              <a:gd name="T10" fmla="*/ 350614 w 306027"/>
              <a:gd name="T11" fmla="*/ 363168 h 306026"/>
              <a:gd name="T12" fmla="*/ 205126 w 306027"/>
              <a:gd name="T13" fmla="*/ 257712 h 306026"/>
              <a:gd name="T14" fmla="*/ 269350 w 306027"/>
              <a:gd name="T15" fmla="*/ 257712 h 306026"/>
              <a:gd name="T16" fmla="*/ 123861 w 306027"/>
              <a:gd name="T17" fmla="*/ 363168 h 306026"/>
              <a:gd name="T18" fmla="*/ 123861 w 306027"/>
              <a:gd name="T19" fmla="*/ 257712 h 306026"/>
              <a:gd name="T20" fmla="*/ 218888 w 306027"/>
              <a:gd name="T21" fmla="*/ 126712 h 306026"/>
              <a:gd name="T22" fmla="*/ 41942 w 306027"/>
              <a:gd name="T23" fmla="*/ 538708 h 306026"/>
              <a:gd name="T24" fmla="*/ 67502 w 306027"/>
              <a:gd name="T25" fmla="*/ 502028 h 306026"/>
              <a:gd name="T26" fmla="*/ 188087 w 306027"/>
              <a:gd name="T27" fmla="*/ 485654 h 306026"/>
              <a:gd name="T28" fmla="*/ 123861 w 306027"/>
              <a:gd name="T29" fmla="*/ 460108 h 306026"/>
              <a:gd name="T30" fmla="*/ 106822 w 306027"/>
              <a:gd name="T31" fmla="*/ 380198 h 306026"/>
              <a:gd name="T32" fmla="*/ 67502 w 306027"/>
              <a:gd name="T33" fmla="*/ 363168 h 306026"/>
              <a:gd name="T34" fmla="*/ 67502 w 306027"/>
              <a:gd name="T35" fmla="*/ 257712 h 306026"/>
              <a:gd name="T36" fmla="*/ 106822 w 306027"/>
              <a:gd name="T37" fmla="*/ 240683 h 306026"/>
              <a:gd name="T38" fmla="*/ 123861 w 306027"/>
              <a:gd name="T39" fmla="*/ 160117 h 306026"/>
              <a:gd name="T40" fmla="*/ 188087 w 306027"/>
              <a:gd name="T41" fmla="*/ 160117 h 306026"/>
              <a:gd name="T42" fmla="*/ 205126 w 306027"/>
              <a:gd name="T43" fmla="*/ 240683 h 306026"/>
              <a:gd name="T44" fmla="*/ 277871 w 306027"/>
              <a:gd name="T45" fmla="*/ 151602 h 306026"/>
              <a:gd name="T46" fmla="*/ 350614 w 306027"/>
              <a:gd name="T47" fmla="*/ 240683 h 306026"/>
              <a:gd name="T48" fmla="*/ 367655 w 306027"/>
              <a:gd name="T49" fmla="*/ 160117 h 306026"/>
              <a:gd name="T50" fmla="*/ 432535 w 306027"/>
              <a:gd name="T51" fmla="*/ 160117 h 306026"/>
              <a:gd name="T52" fmla="*/ 448918 w 306027"/>
              <a:gd name="T53" fmla="*/ 240683 h 306026"/>
              <a:gd name="T54" fmla="*/ 488240 w 306027"/>
              <a:gd name="T55" fmla="*/ 257712 h 306026"/>
              <a:gd name="T56" fmla="*/ 488240 w 306027"/>
              <a:gd name="T57" fmla="*/ 363168 h 306026"/>
              <a:gd name="T58" fmla="*/ 448918 w 306027"/>
              <a:gd name="T59" fmla="*/ 380198 h 306026"/>
              <a:gd name="T60" fmla="*/ 432535 w 306027"/>
              <a:gd name="T61" fmla="*/ 460108 h 306026"/>
              <a:gd name="T62" fmla="*/ 367655 w 306027"/>
              <a:gd name="T63" fmla="*/ 485654 h 306026"/>
              <a:gd name="T64" fmla="*/ 488240 w 306027"/>
              <a:gd name="T65" fmla="*/ 502028 h 306026"/>
              <a:gd name="T66" fmla="*/ 513798 w 306027"/>
              <a:gd name="T67" fmla="*/ 538708 h 306026"/>
              <a:gd name="T68" fmla="*/ 336852 w 306027"/>
              <a:gd name="T69" fmla="*/ 126712 h 306026"/>
              <a:gd name="T70" fmla="*/ 530182 w 306027"/>
              <a:gd name="T71" fmla="*/ 126712 h 306026"/>
              <a:gd name="T72" fmla="*/ 555740 w 306027"/>
              <a:gd name="T73" fmla="*/ 547223 h 306026"/>
              <a:gd name="T74" fmla="*/ 359134 w 306027"/>
              <a:gd name="T75" fmla="*/ 555738 h 306026"/>
              <a:gd name="T76" fmla="*/ 8519 w 306027"/>
              <a:gd name="T77" fmla="*/ 555738 h 306026"/>
              <a:gd name="T78" fmla="*/ 25558 w 306027"/>
              <a:gd name="T79" fmla="*/ 538708 h 306026"/>
              <a:gd name="T80" fmla="*/ 279311 w 306027"/>
              <a:gd name="T81" fmla="*/ 31711 h 306026"/>
              <a:gd name="T82" fmla="*/ 305668 w 306027"/>
              <a:gd name="T83" fmla="*/ 57167 h 306026"/>
              <a:gd name="T84" fmla="*/ 287877 w 306027"/>
              <a:gd name="T85" fmla="*/ 74138 h 306026"/>
              <a:gd name="T86" fmla="*/ 270745 w 306027"/>
              <a:gd name="T87" fmla="*/ 91762 h 306026"/>
              <a:gd name="T88" fmla="*/ 245045 w 306027"/>
              <a:gd name="T89" fmla="*/ 65653 h 306026"/>
              <a:gd name="T90" fmla="*/ 270745 w 306027"/>
              <a:gd name="T91" fmla="*/ 40197 h 306026"/>
              <a:gd name="T92" fmla="*/ 229776 w 306027"/>
              <a:gd name="T93" fmla="*/ 67090 h 306026"/>
              <a:gd name="T94" fmla="*/ 280422 w 306027"/>
              <a:gd name="T95" fmla="*/ 16444 h 306026"/>
              <a:gd name="T96" fmla="*/ 280422 w 306027"/>
              <a:gd name="T97" fmla="*/ 134837 h 3060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06027" h="306026">
                <a:moveTo>
                  <a:pt x="157705" y="209362"/>
                </a:moveTo>
                <a:lnTo>
                  <a:pt x="157705" y="296648"/>
                </a:lnTo>
                <a:lnTo>
                  <a:pt x="193071" y="296648"/>
                </a:lnTo>
                <a:lnTo>
                  <a:pt x="193071" y="209362"/>
                </a:lnTo>
                <a:lnTo>
                  <a:pt x="157705" y="209362"/>
                </a:lnTo>
                <a:close/>
                <a:moveTo>
                  <a:pt x="112956" y="209362"/>
                </a:moveTo>
                <a:lnTo>
                  <a:pt x="112956" y="296648"/>
                </a:lnTo>
                <a:lnTo>
                  <a:pt x="148322" y="296648"/>
                </a:lnTo>
                <a:lnTo>
                  <a:pt x="148322" y="209362"/>
                </a:lnTo>
                <a:lnTo>
                  <a:pt x="112956" y="209362"/>
                </a:lnTo>
                <a:close/>
                <a:moveTo>
                  <a:pt x="202455" y="141913"/>
                </a:moveTo>
                <a:lnTo>
                  <a:pt x="202455" y="199984"/>
                </a:lnTo>
                <a:lnTo>
                  <a:pt x="238182" y="199984"/>
                </a:lnTo>
                <a:lnTo>
                  <a:pt x="238182" y="141913"/>
                </a:lnTo>
                <a:lnTo>
                  <a:pt x="202455" y="141913"/>
                </a:lnTo>
                <a:close/>
                <a:moveTo>
                  <a:pt x="157705" y="141913"/>
                </a:moveTo>
                <a:lnTo>
                  <a:pt x="157705" y="199984"/>
                </a:lnTo>
                <a:lnTo>
                  <a:pt x="193071" y="199984"/>
                </a:lnTo>
                <a:lnTo>
                  <a:pt x="193071" y="141913"/>
                </a:lnTo>
                <a:lnTo>
                  <a:pt x="157705" y="141913"/>
                </a:lnTo>
                <a:close/>
                <a:moveTo>
                  <a:pt x="112956" y="141913"/>
                </a:moveTo>
                <a:lnTo>
                  <a:pt x="112956" y="199984"/>
                </a:lnTo>
                <a:lnTo>
                  <a:pt x="148322" y="199984"/>
                </a:lnTo>
                <a:lnTo>
                  <a:pt x="148322" y="141913"/>
                </a:lnTo>
                <a:lnTo>
                  <a:pt x="112956" y="141913"/>
                </a:lnTo>
                <a:close/>
                <a:moveTo>
                  <a:pt x="68206" y="141913"/>
                </a:moveTo>
                <a:lnTo>
                  <a:pt x="68206" y="199984"/>
                </a:lnTo>
                <a:lnTo>
                  <a:pt x="103573" y="199984"/>
                </a:lnTo>
                <a:lnTo>
                  <a:pt x="103573" y="141913"/>
                </a:lnTo>
                <a:lnTo>
                  <a:pt x="68206" y="141913"/>
                </a:lnTo>
                <a:close/>
                <a:moveTo>
                  <a:pt x="18405" y="65087"/>
                </a:moveTo>
                <a:lnTo>
                  <a:pt x="116204" y="65087"/>
                </a:lnTo>
                <a:cubicBezTo>
                  <a:pt x="118730" y="65087"/>
                  <a:pt x="120534" y="67251"/>
                  <a:pt x="120534" y="69776"/>
                </a:cubicBezTo>
                <a:cubicBezTo>
                  <a:pt x="120534" y="72301"/>
                  <a:pt x="118730" y="74465"/>
                  <a:pt x="116204" y="74465"/>
                </a:cubicBezTo>
                <a:lnTo>
                  <a:pt x="23096" y="74465"/>
                </a:lnTo>
                <a:lnTo>
                  <a:pt x="23096" y="296648"/>
                </a:lnTo>
                <a:lnTo>
                  <a:pt x="103573" y="296648"/>
                </a:lnTo>
                <a:lnTo>
                  <a:pt x="103573" y="276450"/>
                </a:lnTo>
                <a:lnTo>
                  <a:pt x="37171" y="276450"/>
                </a:lnTo>
                <a:cubicBezTo>
                  <a:pt x="34644" y="276450"/>
                  <a:pt x="32479" y="274647"/>
                  <a:pt x="32479" y="272122"/>
                </a:cubicBezTo>
                <a:cubicBezTo>
                  <a:pt x="32479" y="269236"/>
                  <a:pt x="34644" y="267433"/>
                  <a:pt x="37171" y="267433"/>
                </a:cubicBezTo>
                <a:lnTo>
                  <a:pt x="103573" y="267433"/>
                </a:lnTo>
                <a:lnTo>
                  <a:pt x="103573" y="209362"/>
                </a:lnTo>
                <a:lnTo>
                  <a:pt x="68206" y="209362"/>
                </a:lnTo>
                <a:lnTo>
                  <a:pt x="68206" y="253366"/>
                </a:lnTo>
                <a:cubicBezTo>
                  <a:pt x="68206" y="255891"/>
                  <a:pt x="66041" y="258055"/>
                  <a:pt x="63515" y="258055"/>
                </a:cubicBezTo>
                <a:cubicBezTo>
                  <a:pt x="60989" y="258055"/>
                  <a:pt x="58823" y="255891"/>
                  <a:pt x="58823" y="253366"/>
                </a:cubicBezTo>
                <a:lnTo>
                  <a:pt x="58823" y="209362"/>
                </a:lnTo>
                <a:lnTo>
                  <a:pt x="37171" y="209362"/>
                </a:lnTo>
                <a:cubicBezTo>
                  <a:pt x="34644" y="209362"/>
                  <a:pt x="32479" y="207198"/>
                  <a:pt x="32479" y="204673"/>
                </a:cubicBezTo>
                <a:cubicBezTo>
                  <a:pt x="32479" y="202148"/>
                  <a:pt x="34644" y="199984"/>
                  <a:pt x="37171" y="199984"/>
                </a:cubicBezTo>
                <a:lnTo>
                  <a:pt x="58823" y="199984"/>
                </a:lnTo>
                <a:lnTo>
                  <a:pt x="58823" y="141913"/>
                </a:lnTo>
                <a:lnTo>
                  <a:pt x="37171" y="141913"/>
                </a:lnTo>
                <a:cubicBezTo>
                  <a:pt x="34644" y="141913"/>
                  <a:pt x="32479" y="139749"/>
                  <a:pt x="32479" y="137225"/>
                </a:cubicBezTo>
                <a:cubicBezTo>
                  <a:pt x="32479" y="134700"/>
                  <a:pt x="34644" y="132536"/>
                  <a:pt x="37171" y="132536"/>
                </a:cubicBezTo>
                <a:lnTo>
                  <a:pt x="58823" y="132536"/>
                </a:lnTo>
                <a:lnTo>
                  <a:pt x="58823" y="88171"/>
                </a:lnTo>
                <a:cubicBezTo>
                  <a:pt x="58823" y="85646"/>
                  <a:pt x="60989" y="83482"/>
                  <a:pt x="63515" y="83482"/>
                </a:cubicBezTo>
                <a:cubicBezTo>
                  <a:pt x="66041" y="83482"/>
                  <a:pt x="68206" y="85646"/>
                  <a:pt x="68206" y="88171"/>
                </a:cubicBezTo>
                <a:lnTo>
                  <a:pt x="68206" y="132536"/>
                </a:lnTo>
                <a:lnTo>
                  <a:pt x="103573" y="132536"/>
                </a:lnTo>
                <a:lnTo>
                  <a:pt x="103573" y="88171"/>
                </a:lnTo>
                <a:cubicBezTo>
                  <a:pt x="103573" y="85646"/>
                  <a:pt x="105738" y="83482"/>
                  <a:pt x="108264" y="83482"/>
                </a:cubicBezTo>
                <a:cubicBezTo>
                  <a:pt x="110790" y="83482"/>
                  <a:pt x="112956" y="85646"/>
                  <a:pt x="112956" y="88171"/>
                </a:cubicBezTo>
                <a:lnTo>
                  <a:pt x="112956" y="132536"/>
                </a:lnTo>
                <a:lnTo>
                  <a:pt x="148322" y="132536"/>
                </a:lnTo>
                <a:lnTo>
                  <a:pt x="148322" y="88171"/>
                </a:lnTo>
                <a:cubicBezTo>
                  <a:pt x="148322" y="85646"/>
                  <a:pt x="150488" y="83482"/>
                  <a:pt x="153014" y="83482"/>
                </a:cubicBezTo>
                <a:cubicBezTo>
                  <a:pt x="155540" y="83482"/>
                  <a:pt x="157705" y="85646"/>
                  <a:pt x="157705" y="88171"/>
                </a:cubicBezTo>
                <a:lnTo>
                  <a:pt x="157705" y="132536"/>
                </a:lnTo>
                <a:lnTo>
                  <a:pt x="193071" y="132536"/>
                </a:lnTo>
                <a:lnTo>
                  <a:pt x="193071" y="88171"/>
                </a:lnTo>
                <a:cubicBezTo>
                  <a:pt x="193071" y="85646"/>
                  <a:pt x="195237" y="83482"/>
                  <a:pt x="197763" y="83482"/>
                </a:cubicBezTo>
                <a:cubicBezTo>
                  <a:pt x="200289" y="83482"/>
                  <a:pt x="202455" y="85646"/>
                  <a:pt x="202455" y="88171"/>
                </a:cubicBezTo>
                <a:lnTo>
                  <a:pt x="202455" y="132536"/>
                </a:lnTo>
                <a:lnTo>
                  <a:pt x="238182" y="132536"/>
                </a:lnTo>
                <a:lnTo>
                  <a:pt x="238182" y="88171"/>
                </a:lnTo>
                <a:cubicBezTo>
                  <a:pt x="238182" y="85646"/>
                  <a:pt x="239986" y="83482"/>
                  <a:pt x="242512" y="83482"/>
                </a:cubicBezTo>
                <a:cubicBezTo>
                  <a:pt x="245399" y="83482"/>
                  <a:pt x="247204" y="85646"/>
                  <a:pt x="247204" y="88171"/>
                </a:cubicBezTo>
                <a:lnTo>
                  <a:pt x="247204" y="132536"/>
                </a:lnTo>
                <a:lnTo>
                  <a:pt x="268857" y="132536"/>
                </a:lnTo>
                <a:cubicBezTo>
                  <a:pt x="271383" y="132536"/>
                  <a:pt x="273548" y="134700"/>
                  <a:pt x="273548" y="137225"/>
                </a:cubicBezTo>
                <a:cubicBezTo>
                  <a:pt x="273548" y="139749"/>
                  <a:pt x="271383" y="141913"/>
                  <a:pt x="268857" y="141913"/>
                </a:cubicBezTo>
                <a:lnTo>
                  <a:pt x="247204" y="141913"/>
                </a:lnTo>
                <a:lnTo>
                  <a:pt x="247204" y="199984"/>
                </a:lnTo>
                <a:lnTo>
                  <a:pt x="268857" y="199984"/>
                </a:lnTo>
                <a:cubicBezTo>
                  <a:pt x="271383" y="199984"/>
                  <a:pt x="273548" y="202148"/>
                  <a:pt x="273548" y="204673"/>
                </a:cubicBezTo>
                <a:cubicBezTo>
                  <a:pt x="273548" y="207198"/>
                  <a:pt x="271383" y="209362"/>
                  <a:pt x="268857" y="209362"/>
                </a:cubicBezTo>
                <a:lnTo>
                  <a:pt x="247204" y="209362"/>
                </a:lnTo>
                <a:lnTo>
                  <a:pt x="247204" y="253366"/>
                </a:lnTo>
                <a:cubicBezTo>
                  <a:pt x="247204" y="255891"/>
                  <a:pt x="245399" y="258055"/>
                  <a:pt x="242512" y="258055"/>
                </a:cubicBezTo>
                <a:cubicBezTo>
                  <a:pt x="239986" y="258055"/>
                  <a:pt x="238182" y="255891"/>
                  <a:pt x="238182" y="253366"/>
                </a:cubicBezTo>
                <a:lnTo>
                  <a:pt x="238182" y="209362"/>
                </a:lnTo>
                <a:lnTo>
                  <a:pt x="202455" y="209362"/>
                </a:lnTo>
                <a:lnTo>
                  <a:pt x="202455" y="267433"/>
                </a:lnTo>
                <a:lnTo>
                  <a:pt x="268857" y="267433"/>
                </a:lnTo>
                <a:cubicBezTo>
                  <a:pt x="271383" y="267433"/>
                  <a:pt x="273548" y="269236"/>
                  <a:pt x="273548" y="272122"/>
                </a:cubicBezTo>
                <a:cubicBezTo>
                  <a:pt x="273548" y="274647"/>
                  <a:pt x="271383" y="276450"/>
                  <a:pt x="268857" y="276450"/>
                </a:cubicBezTo>
                <a:lnTo>
                  <a:pt x="202455" y="276450"/>
                </a:lnTo>
                <a:lnTo>
                  <a:pt x="202455" y="296648"/>
                </a:lnTo>
                <a:lnTo>
                  <a:pt x="282931" y="296648"/>
                </a:lnTo>
                <a:lnTo>
                  <a:pt x="282931" y="74465"/>
                </a:lnTo>
                <a:lnTo>
                  <a:pt x="190184" y="74465"/>
                </a:lnTo>
                <a:cubicBezTo>
                  <a:pt x="187658" y="74465"/>
                  <a:pt x="185493" y="72301"/>
                  <a:pt x="185493" y="69776"/>
                </a:cubicBezTo>
                <a:cubicBezTo>
                  <a:pt x="185493" y="67251"/>
                  <a:pt x="187658" y="65087"/>
                  <a:pt x="190184" y="65087"/>
                </a:cubicBezTo>
                <a:lnTo>
                  <a:pt x="287622" y="65087"/>
                </a:lnTo>
                <a:cubicBezTo>
                  <a:pt x="290149" y="65087"/>
                  <a:pt x="291953" y="67251"/>
                  <a:pt x="291953" y="69776"/>
                </a:cubicBezTo>
                <a:lnTo>
                  <a:pt x="291953" y="296648"/>
                </a:lnTo>
                <a:lnTo>
                  <a:pt x="301336" y="296648"/>
                </a:lnTo>
                <a:cubicBezTo>
                  <a:pt x="303862" y="296648"/>
                  <a:pt x="306027" y="298813"/>
                  <a:pt x="306027" y="301337"/>
                </a:cubicBezTo>
                <a:cubicBezTo>
                  <a:pt x="306027" y="303862"/>
                  <a:pt x="303862" y="306026"/>
                  <a:pt x="301336" y="306026"/>
                </a:cubicBezTo>
                <a:lnTo>
                  <a:pt x="287622" y="306026"/>
                </a:lnTo>
                <a:lnTo>
                  <a:pt x="197763" y="306026"/>
                </a:lnTo>
                <a:lnTo>
                  <a:pt x="108264" y="306026"/>
                </a:lnTo>
                <a:lnTo>
                  <a:pt x="18405" y="306026"/>
                </a:lnTo>
                <a:lnTo>
                  <a:pt x="4691" y="306026"/>
                </a:lnTo>
                <a:cubicBezTo>
                  <a:pt x="2165" y="306026"/>
                  <a:pt x="0" y="303862"/>
                  <a:pt x="0" y="301337"/>
                </a:cubicBezTo>
                <a:cubicBezTo>
                  <a:pt x="0" y="298813"/>
                  <a:pt x="2165" y="296648"/>
                  <a:pt x="4691" y="296648"/>
                </a:cubicBezTo>
                <a:lnTo>
                  <a:pt x="14074" y="296648"/>
                </a:lnTo>
                <a:lnTo>
                  <a:pt x="14074" y="69776"/>
                </a:lnTo>
                <a:cubicBezTo>
                  <a:pt x="14074" y="67251"/>
                  <a:pt x="15879" y="65087"/>
                  <a:pt x="18405" y="65087"/>
                </a:cubicBezTo>
                <a:close/>
                <a:moveTo>
                  <a:pt x="153807" y="17462"/>
                </a:moveTo>
                <a:cubicBezTo>
                  <a:pt x="156347" y="17462"/>
                  <a:pt x="158524" y="19259"/>
                  <a:pt x="158524" y="22135"/>
                </a:cubicBezTo>
                <a:lnTo>
                  <a:pt x="158524" y="31480"/>
                </a:lnTo>
                <a:lnTo>
                  <a:pt x="168321" y="31480"/>
                </a:lnTo>
                <a:cubicBezTo>
                  <a:pt x="170861" y="31480"/>
                  <a:pt x="172675" y="33637"/>
                  <a:pt x="172675" y="36153"/>
                </a:cubicBezTo>
                <a:cubicBezTo>
                  <a:pt x="172675" y="38669"/>
                  <a:pt x="170861" y="40825"/>
                  <a:pt x="168321" y="40825"/>
                </a:cubicBezTo>
                <a:lnTo>
                  <a:pt x="158524" y="40825"/>
                </a:lnTo>
                <a:lnTo>
                  <a:pt x="158524" y="50530"/>
                </a:lnTo>
                <a:cubicBezTo>
                  <a:pt x="158524" y="53046"/>
                  <a:pt x="156347" y="55203"/>
                  <a:pt x="153807" y="55203"/>
                </a:cubicBezTo>
                <a:cubicBezTo>
                  <a:pt x="151267" y="55203"/>
                  <a:pt x="149090" y="53046"/>
                  <a:pt x="149090" y="50530"/>
                </a:cubicBezTo>
                <a:lnTo>
                  <a:pt x="149090" y="40825"/>
                </a:lnTo>
                <a:lnTo>
                  <a:pt x="139292" y="40825"/>
                </a:lnTo>
                <a:cubicBezTo>
                  <a:pt x="136752" y="40825"/>
                  <a:pt x="134938" y="38669"/>
                  <a:pt x="134938" y="36153"/>
                </a:cubicBezTo>
                <a:cubicBezTo>
                  <a:pt x="134938" y="33637"/>
                  <a:pt x="136752" y="31480"/>
                  <a:pt x="139292" y="31480"/>
                </a:cubicBezTo>
                <a:lnTo>
                  <a:pt x="149090" y="31480"/>
                </a:lnTo>
                <a:lnTo>
                  <a:pt x="149090" y="22135"/>
                </a:lnTo>
                <a:cubicBezTo>
                  <a:pt x="149090" y="19259"/>
                  <a:pt x="151267" y="17462"/>
                  <a:pt x="153807" y="17462"/>
                </a:cubicBezTo>
                <a:close/>
                <a:moveTo>
                  <a:pt x="154419" y="9055"/>
                </a:moveTo>
                <a:cubicBezTo>
                  <a:pt x="138845" y="9055"/>
                  <a:pt x="126530" y="21369"/>
                  <a:pt x="126530" y="36944"/>
                </a:cubicBezTo>
                <a:cubicBezTo>
                  <a:pt x="126530" y="52518"/>
                  <a:pt x="138845" y="64833"/>
                  <a:pt x="154419" y="64833"/>
                </a:cubicBezTo>
                <a:cubicBezTo>
                  <a:pt x="169632" y="64833"/>
                  <a:pt x="182309" y="52518"/>
                  <a:pt x="182309" y="36944"/>
                </a:cubicBezTo>
                <a:cubicBezTo>
                  <a:pt x="182309" y="21369"/>
                  <a:pt x="169632" y="9055"/>
                  <a:pt x="154419" y="9055"/>
                </a:cubicBezTo>
                <a:close/>
                <a:moveTo>
                  <a:pt x="154419" y="0"/>
                </a:moveTo>
                <a:cubicBezTo>
                  <a:pt x="175065" y="0"/>
                  <a:pt x="191726" y="16299"/>
                  <a:pt x="191726" y="36944"/>
                </a:cubicBezTo>
                <a:cubicBezTo>
                  <a:pt x="191726" y="57589"/>
                  <a:pt x="175065" y="74250"/>
                  <a:pt x="154419" y="74250"/>
                </a:cubicBezTo>
                <a:cubicBezTo>
                  <a:pt x="133774" y="74250"/>
                  <a:pt x="117475" y="57589"/>
                  <a:pt x="117475" y="36944"/>
                </a:cubicBezTo>
                <a:cubicBezTo>
                  <a:pt x="117475" y="16299"/>
                  <a:pt x="133774" y="0"/>
                  <a:pt x="154419" y="0"/>
                </a:cubicBezTo>
                <a:close/>
              </a:path>
            </a:pathLst>
          </a:custGeom>
          <a:solidFill>
            <a:srgbClr val="B0917F"/>
          </a:solidFill>
          <a:ln>
            <a:solidFill>
              <a:srgbClr val="7CC7BA"/>
            </a:solidFill>
          </a:ln>
          <a:effectLst/>
        </p:spPr>
        <p:txBody>
          <a:bodyPr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750" dirty="0">
              <a:latin typeface="Lato Light" panose="020F0502020204030203" pitchFamily="34" charset="0"/>
            </a:endParaRPr>
          </a:p>
        </p:txBody>
      </p:sp>
      <p:pic>
        <p:nvPicPr>
          <p:cNvPr id="47" name="Graphic 46" descr="Adhesive Bandage with solid fill">
            <a:extLst>
              <a:ext uri="{FF2B5EF4-FFF2-40B4-BE49-F238E27FC236}">
                <a16:creationId xmlns:a16="http://schemas.microsoft.com/office/drawing/2014/main" id="{E79ED190-8246-4ED4-AE46-3771F1E2D9F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495196" y="3717638"/>
            <a:ext cx="243000" cy="243000"/>
          </a:xfrm>
          <a:prstGeom prst="rect">
            <a:avLst/>
          </a:prstGeom>
        </p:spPr>
      </p:pic>
      <p:grpSp>
        <p:nvGrpSpPr>
          <p:cNvPr id="57" name="Group 56">
            <a:extLst>
              <a:ext uri="{FF2B5EF4-FFF2-40B4-BE49-F238E27FC236}">
                <a16:creationId xmlns:a16="http://schemas.microsoft.com/office/drawing/2014/main" id="{757E4C8E-0E1B-44A4-89A5-5F5C1773FFA0}"/>
              </a:ext>
            </a:extLst>
          </p:cNvPr>
          <p:cNvGrpSpPr/>
          <p:nvPr/>
        </p:nvGrpSpPr>
        <p:grpSpPr>
          <a:xfrm>
            <a:off x="4328611" y="1384322"/>
            <a:ext cx="246304" cy="222363"/>
            <a:chOff x="3370329" y="1057520"/>
            <a:chExt cx="431160" cy="389250"/>
          </a:xfrm>
        </p:grpSpPr>
        <p:sp>
          <p:nvSpPr>
            <p:cNvPr id="58" name="Rectangle: Top Corners Rounded 57">
              <a:extLst>
                <a:ext uri="{FF2B5EF4-FFF2-40B4-BE49-F238E27FC236}">
                  <a16:creationId xmlns:a16="http://schemas.microsoft.com/office/drawing/2014/main" id="{4395A9FB-1336-4AC5-935F-9FB3967667FF}"/>
                </a:ext>
              </a:extLst>
            </p:cNvPr>
            <p:cNvSpPr/>
            <p:nvPr/>
          </p:nvSpPr>
          <p:spPr>
            <a:xfrm rot="7936318">
              <a:off x="3412841" y="1151162"/>
              <a:ext cx="218194" cy="70914"/>
            </a:xfrm>
            <a:prstGeom prst="round2SameRect">
              <a:avLst/>
            </a:prstGeom>
            <a:solidFill>
              <a:srgbClr val="B09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Isosceles Triangle 73">
              <a:extLst>
                <a:ext uri="{FF2B5EF4-FFF2-40B4-BE49-F238E27FC236}">
                  <a16:creationId xmlns:a16="http://schemas.microsoft.com/office/drawing/2014/main" id="{89621319-C45F-4815-A26B-2E040BC0CC57}"/>
                </a:ext>
              </a:extLst>
            </p:cNvPr>
            <p:cNvSpPr/>
            <p:nvPr/>
          </p:nvSpPr>
          <p:spPr>
            <a:xfrm rot="18736318">
              <a:off x="3391359" y="1173515"/>
              <a:ext cx="28853" cy="70914"/>
            </a:xfrm>
            <a:prstGeom prst="triangle">
              <a:avLst/>
            </a:prstGeom>
            <a:solidFill>
              <a:srgbClr val="B09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Trapezoid 74">
              <a:extLst>
                <a:ext uri="{FF2B5EF4-FFF2-40B4-BE49-F238E27FC236}">
                  <a16:creationId xmlns:a16="http://schemas.microsoft.com/office/drawing/2014/main" id="{400BB27B-0DA6-4093-8CE0-23C5ACC159EC}"/>
                </a:ext>
              </a:extLst>
            </p:cNvPr>
            <p:cNvSpPr/>
            <p:nvPr/>
          </p:nvSpPr>
          <p:spPr>
            <a:xfrm rot="7936318">
              <a:off x="3528387" y="1159554"/>
              <a:ext cx="218194" cy="264200"/>
            </a:xfrm>
            <a:prstGeom prst="trapezoid">
              <a:avLst/>
            </a:prstGeom>
            <a:solidFill>
              <a:srgbClr val="B09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6" name="Oval 75">
              <a:extLst>
                <a:ext uri="{FF2B5EF4-FFF2-40B4-BE49-F238E27FC236}">
                  <a16:creationId xmlns:a16="http://schemas.microsoft.com/office/drawing/2014/main" id="{2BA1E5DF-38AB-4E38-B136-28C161BDBC39}"/>
                </a:ext>
              </a:extLst>
            </p:cNvPr>
            <p:cNvSpPr/>
            <p:nvPr/>
          </p:nvSpPr>
          <p:spPr>
            <a:xfrm rot="18736318">
              <a:off x="3668974" y="1314255"/>
              <a:ext cx="132515" cy="132515"/>
            </a:xfrm>
            <a:prstGeom prst="ellipse">
              <a:avLst/>
            </a:prstGeom>
            <a:solidFill>
              <a:srgbClr val="B09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Oval 76">
              <a:extLst>
                <a:ext uri="{FF2B5EF4-FFF2-40B4-BE49-F238E27FC236}">
                  <a16:creationId xmlns:a16="http://schemas.microsoft.com/office/drawing/2014/main" id="{64971FF4-0304-4770-8BA5-886163FF023F}"/>
                </a:ext>
              </a:extLst>
            </p:cNvPr>
            <p:cNvSpPr/>
            <p:nvPr/>
          </p:nvSpPr>
          <p:spPr>
            <a:xfrm rot="18736318">
              <a:off x="3488237" y="1272161"/>
              <a:ext cx="132515" cy="1865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Oval 77">
              <a:extLst>
                <a:ext uri="{FF2B5EF4-FFF2-40B4-BE49-F238E27FC236}">
                  <a16:creationId xmlns:a16="http://schemas.microsoft.com/office/drawing/2014/main" id="{0BFF2FC6-4773-44D6-8598-D2A908E4873F}"/>
                </a:ext>
              </a:extLst>
            </p:cNvPr>
            <p:cNvSpPr/>
            <p:nvPr/>
          </p:nvSpPr>
          <p:spPr>
            <a:xfrm rot="18736318">
              <a:off x="3641601" y="1107254"/>
              <a:ext cx="132515" cy="1865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Isosceles Triangle 78">
              <a:extLst>
                <a:ext uri="{FF2B5EF4-FFF2-40B4-BE49-F238E27FC236}">
                  <a16:creationId xmlns:a16="http://schemas.microsoft.com/office/drawing/2014/main" id="{3097F191-E791-408B-9602-1E0FF569F7DE}"/>
                </a:ext>
              </a:extLst>
            </p:cNvPr>
            <p:cNvSpPr/>
            <p:nvPr/>
          </p:nvSpPr>
          <p:spPr>
            <a:xfrm rot="18736318">
              <a:off x="3415198" y="1150713"/>
              <a:ext cx="28853" cy="70914"/>
            </a:xfrm>
            <a:prstGeom prst="triangle">
              <a:avLst/>
            </a:prstGeom>
            <a:solidFill>
              <a:srgbClr val="B09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Isosceles Triangle 79">
              <a:extLst>
                <a:ext uri="{FF2B5EF4-FFF2-40B4-BE49-F238E27FC236}">
                  <a16:creationId xmlns:a16="http://schemas.microsoft.com/office/drawing/2014/main" id="{A0FF0D73-3DCD-4998-96A0-3EDD33CFE3EA}"/>
                </a:ext>
              </a:extLst>
            </p:cNvPr>
            <p:cNvSpPr/>
            <p:nvPr/>
          </p:nvSpPr>
          <p:spPr>
            <a:xfrm rot="18736318">
              <a:off x="3436662" y="1126359"/>
              <a:ext cx="28853" cy="70914"/>
            </a:xfrm>
            <a:prstGeom prst="triangle">
              <a:avLst/>
            </a:prstGeom>
            <a:solidFill>
              <a:srgbClr val="B09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Isosceles Triangle 80">
              <a:extLst>
                <a:ext uri="{FF2B5EF4-FFF2-40B4-BE49-F238E27FC236}">
                  <a16:creationId xmlns:a16="http://schemas.microsoft.com/office/drawing/2014/main" id="{1B87A1BA-386C-49EA-B17C-46B5D7E383AE}"/>
                </a:ext>
              </a:extLst>
            </p:cNvPr>
            <p:cNvSpPr/>
            <p:nvPr/>
          </p:nvSpPr>
          <p:spPr>
            <a:xfrm rot="18736318">
              <a:off x="3460503" y="1103557"/>
              <a:ext cx="28853" cy="70914"/>
            </a:xfrm>
            <a:prstGeom prst="triangle">
              <a:avLst/>
            </a:prstGeom>
            <a:solidFill>
              <a:srgbClr val="B09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Isosceles Triangle 81">
              <a:extLst>
                <a:ext uri="{FF2B5EF4-FFF2-40B4-BE49-F238E27FC236}">
                  <a16:creationId xmlns:a16="http://schemas.microsoft.com/office/drawing/2014/main" id="{5C817829-D4D9-42B4-B2A2-9F0134B4CDF4}"/>
                </a:ext>
              </a:extLst>
            </p:cNvPr>
            <p:cNvSpPr/>
            <p:nvPr/>
          </p:nvSpPr>
          <p:spPr>
            <a:xfrm rot="18736318">
              <a:off x="3481145" y="1082722"/>
              <a:ext cx="28853" cy="70914"/>
            </a:xfrm>
            <a:prstGeom prst="triangle">
              <a:avLst/>
            </a:prstGeom>
            <a:solidFill>
              <a:srgbClr val="B09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3" name="Isosceles Triangle 82">
              <a:extLst>
                <a:ext uri="{FF2B5EF4-FFF2-40B4-BE49-F238E27FC236}">
                  <a16:creationId xmlns:a16="http://schemas.microsoft.com/office/drawing/2014/main" id="{7E298C32-F596-40B9-8FEE-CC264B9C31FE}"/>
                </a:ext>
              </a:extLst>
            </p:cNvPr>
            <p:cNvSpPr/>
            <p:nvPr/>
          </p:nvSpPr>
          <p:spPr>
            <a:xfrm rot="18736318">
              <a:off x="3503773" y="1061254"/>
              <a:ext cx="28853" cy="70914"/>
            </a:xfrm>
            <a:prstGeom prst="triangle">
              <a:avLst/>
            </a:prstGeom>
            <a:solidFill>
              <a:srgbClr val="B09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Isosceles Triangle 88">
              <a:extLst>
                <a:ext uri="{FF2B5EF4-FFF2-40B4-BE49-F238E27FC236}">
                  <a16:creationId xmlns:a16="http://schemas.microsoft.com/office/drawing/2014/main" id="{9A5F1BF3-E2B6-4492-ADC4-951D9A05F037}"/>
                </a:ext>
              </a:extLst>
            </p:cNvPr>
            <p:cNvSpPr/>
            <p:nvPr/>
          </p:nvSpPr>
          <p:spPr>
            <a:xfrm rot="18736318">
              <a:off x="3521102" y="1036490"/>
              <a:ext cx="28853" cy="70914"/>
            </a:xfrm>
            <a:prstGeom prst="triangle">
              <a:avLst/>
            </a:prstGeom>
            <a:solidFill>
              <a:srgbClr val="B09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25929082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588F778-E39B-4C7A-AB8F-0E210FEE861A}"/>
              </a:ext>
            </a:extLst>
          </p:cNvPr>
          <p:cNvGrpSpPr/>
          <p:nvPr/>
        </p:nvGrpSpPr>
        <p:grpSpPr>
          <a:xfrm>
            <a:off x="719878" y="1430798"/>
            <a:ext cx="749353" cy="749353"/>
            <a:chOff x="1005034" y="2900278"/>
            <a:chExt cx="609600" cy="609600"/>
          </a:xfrm>
        </p:grpSpPr>
        <p:sp>
          <p:nvSpPr>
            <p:cNvPr id="9" name="Oval 8">
              <a:extLst>
                <a:ext uri="{FF2B5EF4-FFF2-40B4-BE49-F238E27FC236}">
                  <a16:creationId xmlns:a16="http://schemas.microsoft.com/office/drawing/2014/main" id="{E557C404-A9EA-4587-B43E-382EEC080FCF}"/>
                </a:ext>
              </a:extLst>
            </p:cNvPr>
            <p:cNvSpPr/>
            <p:nvPr/>
          </p:nvSpPr>
          <p:spPr>
            <a:xfrm>
              <a:off x="1005034" y="2900278"/>
              <a:ext cx="609600" cy="609600"/>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11" name="Picture 10">
              <a:extLst>
                <a:ext uri="{FF2B5EF4-FFF2-40B4-BE49-F238E27FC236}">
                  <a16:creationId xmlns:a16="http://schemas.microsoft.com/office/drawing/2014/main" id="{39321052-624A-40E2-ACA4-4E88D0B267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8090" y="3031177"/>
              <a:ext cx="323850" cy="331426"/>
            </a:xfrm>
            <a:prstGeom prst="rect">
              <a:avLst/>
            </a:prstGeom>
          </p:spPr>
        </p:pic>
      </p:gr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a:xfrm>
            <a:off x="1600446" y="1373042"/>
            <a:ext cx="4066705" cy="905464"/>
          </a:xfrm>
        </p:spPr>
        <p:txBody>
          <a:bodyPr anchor="t">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pPr>
            <a:r>
              <a:rPr lang="en-AU" sz="3200" b="0" dirty="0"/>
              <a:t>What chemical treatment to use</a:t>
            </a:r>
          </a:p>
        </p:txBody>
      </p:sp>
    </p:spTree>
    <p:extLst>
      <p:ext uri="{BB962C8B-B14F-4D97-AF65-F5344CB8AC3E}">
        <p14:creationId xmlns:p14="http://schemas.microsoft.com/office/powerpoint/2010/main" val="25414845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Dressings</a:t>
            </a:r>
          </a:p>
        </p:txBody>
      </p:sp>
      <p:sp>
        <p:nvSpPr>
          <p:cNvPr id="10" name="Content Placeholder 2">
            <a:extLst>
              <a:ext uri="{FF2B5EF4-FFF2-40B4-BE49-F238E27FC236}">
                <a16:creationId xmlns:a16="http://schemas.microsoft.com/office/drawing/2014/main" id="{806DB9D7-323C-4EA1-B725-09A0E47DECC2}"/>
              </a:ext>
            </a:extLst>
          </p:cNvPr>
          <p:cNvSpPr>
            <a:spLocks noGrp="1"/>
          </p:cNvSpPr>
          <p:nvPr>
            <p:ph idx="1"/>
          </p:nvPr>
        </p:nvSpPr>
        <p:spPr>
          <a:xfrm>
            <a:off x="628862" y="1096970"/>
            <a:ext cx="4753247" cy="3176432"/>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1800"/>
              </a:spcAft>
              <a:buNone/>
              <a:tabLst>
                <a:tab pos="218599" algn="l"/>
                <a:tab pos="488633" algn="l"/>
              </a:tabLst>
            </a:pPr>
            <a:r>
              <a:rPr lang="en-AU" sz="2000" dirty="0"/>
              <a:t>Chemical treatments or ‘dressings’:</a:t>
            </a:r>
          </a:p>
          <a:p>
            <a:pPr marL="333375" lvl="0" indent="-333375">
              <a:lnSpc>
                <a:spcPct val="100000"/>
              </a:lnSpc>
              <a:spcBef>
                <a:spcPts val="0"/>
              </a:spcBef>
              <a:spcAft>
                <a:spcPts val="1800"/>
              </a:spcAft>
              <a:tabLst>
                <a:tab pos="218599" algn="l"/>
                <a:tab pos="488633" algn="l"/>
              </a:tabLst>
            </a:pPr>
            <a:r>
              <a:rPr lang="en-AU" sz="2000" dirty="0"/>
              <a:t>Help prevent restrikes</a:t>
            </a:r>
          </a:p>
          <a:p>
            <a:pPr marL="333375" lvl="0" indent="-333375">
              <a:lnSpc>
                <a:spcPct val="100000"/>
              </a:lnSpc>
              <a:spcBef>
                <a:spcPts val="0"/>
              </a:spcBef>
              <a:spcAft>
                <a:spcPts val="1800"/>
              </a:spcAft>
              <a:tabLst>
                <a:tab pos="218599" algn="l"/>
                <a:tab pos="488633" algn="l"/>
              </a:tabLst>
            </a:pPr>
            <a:r>
              <a:rPr lang="en-AU" sz="2000" dirty="0"/>
              <a:t>Provide short-term protection</a:t>
            </a:r>
          </a:p>
          <a:p>
            <a:pPr marL="333375" lvl="0" indent="-333375">
              <a:lnSpc>
                <a:spcPct val="100000"/>
              </a:lnSpc>
              <a:spcBef>
                <a:spcPts val="0"/>
              </a:spcBef>
              <a:spcAft>
                <a:spcPts val="1800"/>
              </a:spcAft>
              <a:tabLst>
                <a:tab pos="218599" algn="l"/>
                <a:tab pos="488633" algn="l"/>
              </a:tabLst>
            </a:pPr>
            <a:r>
              <a:rPr lang="en-AU" sz="2000" dirty="0"/>
              <a:t>Shouldn’t be relied upon alone</a:t>
            </a:r>
          </a:p>
        </p:txBody>
      </p:sp>
      <p:sp>
        <p:nvSpPr>
          <p:cNvPr id="25" name="Rectangle 24">
            <a:extLst>
              <a:ext uri="{FF2B5EF4-FFF2-40B4-BE49-F238E27FC236}">
                <a16:creationId xmlns:a16="http://schemas.microsoft.com/office/drawing/2014/main" id="{76D97DC0-6322-43F0-B812-8F2A71B64699}"/>
              </a:ext>
            </a:extLst>
          </p:cNvPr>
          <p:cNvSpPr/>
          <p:nvPr/>
        </p:nvSpPr>
        <p:spPr>
          <a:xfrm>
            <a:off x="703031" y="3437449"/>
            <a:ext cx="4379361" cy="712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26" name="Graphic 25" descr="Warning with solid fill">
            <a:extLst>
              <a:ext uri="{FF2B5EF4-FFF2-40B4-BE49-F238E27FC236}">
                <a16:creationId xmlns:a16="http://schemas.microsoft.com/office/drawing/2014/main" id="{8D173853-1A97-4DD8-9E39-DF72C45D9E0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5413" y="3490464"/>
            <a:ext cx="581297" cy="581297"/>
          </a:xfrm>
          <a:prstGeom prst="rect">
            <a:avLst/>
          </a:prstGeom>
        </p:spPr>
      </p:pic>
      <p:sp>
        <p:nvSpPr>
          <p:cNvPr id="27" name="TextBox 26">
            <a:extLst>
              <a:ext uri="{FF2B5EF4-FFF2-40B4-BE49-F238E27FC236}">
                <a16:creationId xmlns:a16="http://schemas.microsoft.com/office/drawing/2014/main" id="{33415F5B-041A-487E-80F3-D0BF58C20AE7}"/>
              </a:ext>
            </a:extLst>
          </p:cNvPr>
          <p:cNvSpPr txBox="1"/>
          <p:nvPr/>
        </p:nvSpPr>
        <p:spPr>
          <a:xfrm>
            <a:off x="1441090" y="3587675"/>
            <a:ext cx="3723683"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100" dirty="0">
                <a:solidFill>
                  <a:srgbClr val="C00000"/>
                </a:solidFill>
              </a:rPr>
              <a:t>Keep records of treatments</a:t>
            </a:r>
            <a:endParaRPr lang="en-AU" sz="2100" dirty="0"/>
          </a:p>
        </p:txBody>
      </p:sp>
    </p:spTree>
    <p:extLst>
      <p:ext uri="{BB962C8B-B14F-4D97-AF65-F5344CB8AC3E}">
        <p14:creationId xmlns:p14="http://schemas.microsoft.com/office/powerpoint/2010/main" val="1144603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BC8721-4E6E-49C3-B484-9F64C75E83E2}"/>
              </a:ext>
            </a:extLst>
          </p:cNvPr>
          <p:cNvSpPr/>
          <p:nvPr/>
        </p:nvSpPr>
        <p:spPr>
          <a:xfrm>
            <a:off x="0" y="4615543"/>
            <a:ext cx="5765074" cy="5303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a:extLst>
              <a:ext uri="{FF2B5EF4-FFF2-40B4-BE49-F238E27FC236}">
                <a16:creationId xmlns:a16="http://schemas.microsoft.com/office/drawing/2014/main" id="{F5649AAC-77A5-49DC-9C62-724B7FB04CDF}"/>
              </a:ext>
            </a:extLst>
          </p:cNvPr>
          <p:cNvSpPr/>
          <p:nvPr/>
        </p:nvSpPr>
        <p:spPr>
          <a:xfrm>
            <a:off x="5682348" y="2381"/>
            <a:ext cx="3461653" cy="5143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grpSp>
        <p:nvGrpSpPr>
          <p:cNvPr id="20" name="Group 19">
            <a:extLst>
              <a:ext uri="{FF2B5EF4-FFF2-40B4-BE49-F238E27FC236}">
                <a16:creationId xmlns:a16="http://schemas.microsoft.com/office/drawing/2014/main" id="{1F10D1F2-0F31-449D-8407-88482887258C}"/>
              </a:ext>
            </a:extLst>
          </p:cNvPr>
          <p:cNvGrpSpPr/>
          <p:nvPr/>
        </p:nvGrpSpPr>
        <p:grpSpPr>
          <a:xfrm>
            <a:off x="297182" y="584801"/>
            <a:ext cx="5087985" cy="3561590"/>
            <a:chOff x="426717" y="418010"/>
            <a:chExt cx="8098973" cy="5669281"/>
          </a:xfrm>
        </p:grpSpPr>
        <p:pic>
          <p:nvPicPr>
            <p:cNvPr id="13" name="Picture 12">
              <a:extLst>
                <a:ext uri="{FF2B5EF4-FFF2-40B4-BE49-F238E27FC236}">
                  <a16:creationId xmlns:a16="http://schemas.microsoft.com/office/drawing/2014/main" id="{D8A78E79-6A9C-47D8-8D63-E6B9520B79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72335" y="1043979"/>
              <a:ext cx="4988104" cy="4634010"/>
            </a:xfrm>
            <a:prstGeom prst="rect">
              <a:avLst/>
            </a:prstGeom>
          </p:spPr>
        </p:pic>
        <p:pic>
          <p:nvPicPr>
            <p:cNvPr id="16" name="Graphic 15" descr="Tablet with solid fill">
              <a:extLst>
                <a:ext uri="{FF2B5EF4-FFF2-40B4-BE49-F238E27FC236}">
                  <a16:creationId xmlns:a16="http://schemas.microsoft.com/office/drawing/2014/main" id="{A4B45DF9-20A9-4302-B7D6-2651907B6020}"/>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7180" t="20164" r="7206" b="19907"/>
            <a:stretch/>
          </p:blipFill>
          <p:spPr>
            <a:xfrm>
              <a:off x="426717" y="418010"/>
              <a:ext cx="8098973" cy="5669281"/>
            </a:xfrm>
            <a:prstGeom prst="rect">
              <a:avLst/>
            </a:prstGeom>
          </p:spPr>
        </p:pic>
      </p:grpSp>
      <p:sp>
        <p:nvSpPr>
          <p:cNvPr id="8" name="TextBox 7">
            <a:extLst>
              <a:ext uri="{FF2B5EF4-FFF2-40B4-BE49-F238E27FC236}">
                <a16:creationId xmlns:a16="http://schemas.microsoft.com/office/drawing/2014/main" id="{9A7CF5B3-AB77-47C9-9404-EA3D3A1CC1FE}"/>
              </a:ext>
            </a:extLst>
          </p:cNvPr>
          <p:cNvSpPr txBox="1"/>
          <p:nvPr/>
        </p:nvSpPr>
        <p:spPr>
          <a:xfrm>
            <a:off x="297182" y="4191613"/>
            <a:ext cx="5087985" cy="555793"/>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171450" algn="ctr">
              <a:lnSpc>
                <a:spcPct val="107000"/>
              </a:lnSpc>
              <a:spcAft>
                <a:spcPts val="600"/>
              </a:spcAft>
              <a:tabLst>
                <a:tab pos="218599" algn="l"/>
                <a:tab pos="488633" algn="l"/>
              </a:tabLst>
            </a:pPr>
            <a:r>
              <a:rPr lang="en-AU" sz="1200" dirty="0">
                <a:effectLst/>
                <a:latin typeface="Calibri" panose="020F0502020204030204" pitchFamily="34" charset="0"/>
                <a:ea typeface="Calibri" panose="020F0502020204030204" pitchFamily="34" charset="0"/>
                <a:cs typeface="Times New Roman" panose="02020603050405020304" pitchFamily="18" charset="0"/>
                <a:hlinkClick r:id="rId6"/>
              </a:rPr>
              <a:t>www.flyboss.com.au/sheep-goats/treatment/products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algn="ctr">
              <a:lnSpc>
                <a:spcPct val="107000"/>
              </a:lnSpc>
              <a:spcAft>
                <a:spcPts val="600"/>
              </a:spcAft>
              <a:tabLst>
                <a:tab pos="218599" algn="l"/>
                <a:tab pos="488633" algn="l"/>
              </a:tabLst>
            </a:pPr>
            <a:r>
              <a:rPr lang="en-AU" sz="1200" dirty="0">
                <a:solidFill>
                  <a:srgbClr val="000000"/>
                </a:solidFill>
                <a:effectLst/>
                <a:latin typeface="Calibri" panose="020F0502020204030204" pitchFamily="34" charset="0"/>
                <a:ea typeface="Calibri" panose="020F0502020204030204" pitchFamily="34" charset="0"/>
                <a:hlinkClick r:id="rId7"/>
              </a:rPr>
              <a:t>www.flyboss.com.au/sheep-goats/treatment/choosing-the-right-chemical</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D7D1FB0C-F1FC-4BC8-A857-BD401C574AB5}"/>
              </a:ext>
            </a:extLst>
          </p:cNvPr>
          <p:cNvSpPr txBox="1">
            <a:spLocks/>
          </p:cNvSpPr>
          <p:nvPr/>
        </p:nvSpPr>
        <p:spPr>
          <a:xfrm>
            <a:off x="6973359" y="1050937"/>
            <a:ext cx="2170642" cy="704151"/>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nSpc>
                <a:spcPct val="120000"/>
              </a:lnSpc>
              <a:spcBef>
                <a:spcPts val="0"/>
              </a:spcBef>
              <a:spcAft>
                <a:spcPts val="3150"/>
              </a:spcAft>
              <a:tabLst>
                <a:tab pos="218599" algn="l"/>
                <a:tab pos="488633" algn="l"/>
              </a:tabLst>
            </a:pPr>
            <a:r>
              <a:rPr lang="en-AU" sz="2100" dirty="0">
                <a:solidFill>
                  <a:schemeClr val="tx1"/>
                </a:solidFill>
              </a:rPr>
              <a:t>REMEMBER</a:t>
            </a:r>
          </a:p>
        </p:txBody>
      </p:sp>
      <p:pic>
        <p:nvPicPr>
          <p:cNvPr id="10" name="Graphic 9" descr="Good Idea with solid fill">
            <a:extLst>
              <a:ext uri="{FF2B5EF4-FFF2-40B4-BE49-F238E27FC236}">
                <a16:creationId xmlns:a16="http://schemas.microsoft.com/office/drawing/2014/main" id="{E3FE9CDF-3076-4A7E-97FE-994201BC6B70}"/>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287559" y="990328"/>
            <a:ext cx="685800" cy="685800"/>
          </a:xfrm>
          <a:prstGeom prst="rect">
            <a:avLst/>
          </a:prstGeom>
        </p:spPr>
      </p:pic>
      <p:sp>
        <p:nvSpPr>
          <p:cNvPr id="14" name="Content Placeholder 2">
            <a:extLst>
              <a:ext uri="{FF2B5EF4-FFF2-40B4-BE49-F238E27FC236}">
                <a16:creationId xmlns:a16="http://schemas.microsoft.com/office/drawing/2014/main" id="{C47AC108-7C28-4BEF-9384-96C3E3ABFF52}"/>
              </a:ext>
            </a:extLst>
          </p:cNvPr>
          <p:cNvSpPr txBox="1">
            <a:spLocks/>
          </p:cNvSpPr>
          <p:nvPr/>
        </p:nvSpPr>
        <p:spPr>
          <a:xfrm>
            <a:off x="5682348" y="2419757"/>
            <a:ext cx="3473389" cy="1525211"/>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lnSpc>
                <a:spcPct val="120000"/>
              </a:lnSpc>
              <a:spcBef>
                <a:spcPts val="0"/>
              </a:spcBef>
              <a:spcAft>
                <a:spcPts val="3150"/>
              </a:spcAft>
              <a:tabLst>
                <a:tab pos="218599" algn="l"/>
                <a:tab pos="488633" algn="l"/>
              </a:tabLst>
            </a:pPr>
            <a:r>
              <a:rPr lang="en-AU" sz="2100" dirty="0">
                <a:solidFill>
                  <a:schemeClr val="tx1"/>
                </a:solidFill>
              </a:rPr>
              <a:t>Access tools to help with</a:t>
            </a:r>
            <a:br>
              <a:rPr lang="en-AU" sz="2100" dirty="0">
                <a:solidFill>
                  <a:schemeClr val="tx1"/>
                </a:solidFill>
              </a:rPr>
            </a:br>
            <a:r>
              <a:rPr lang="en-AU" sz="2100" dirty="0">
                <a:solidFill>
                  <a:schemeClr val="tx1"/>
                </a:solidFill>
              </a:rPr>
              <a:t>chemical selection</a:t>
            </a:r>
            <a:br>
              <a:rPr lang="en-AU" sz="2100" dirty="0">
                <a:solidFill>
                  <a:schemeClr val="tx1"/>
                </a:solidFill>
              </a:rPr>
            </a:br>
            <a:r>
              <a:rPr lang="en-AU" sz="2100" dirty="0">
                <a:solidFill>
                  <a:schemeClr val="tx1"/>
                </a:solidFill>
              </a:rPr>
              <a:t>via </a:t>
            </a:r>
            <a:r>
              <a:rPr lang="en-AU" sz="2100" dirty="0" err="1">
                <a:solidFill>
                  <a:schemeClr val="tx1"/>
                </a:solidFill>
              </a:rPr>
              <a:t>FlyBoss</a:t>
            </a:r>
            <a:endParaRPr lang="en-AU" sz="1013" dirty="0">
              <a:solidFill>
                <a:schemeClr val="tx1"/>
              </a:solidFill>
            </a:endParaRPr>
          </a:p>
        </p:txBody>
      </p:sp>
    </p:spTree>
    <p:extLst>
      <p:ext uri="{BB962C8B-B14F-4D97-AF65-F5344CB8AC3E}">
        <p14:creationId xmlns:p14="http://schemas.microsoft.com/office/powerpoint/2010/main" val="35327024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020E05E-570C-47AA-9460-4223AF894E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32600">
            <a:off x="6240165" y="993145"/>
            <a:ext cx="2039375" cy="2910811"/>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Chemical resistance</a:t>
            </a:r>
          </a:p>
        </p:txBody>
      </p:sp>
      <p:pic>
        <p:nvPicPr>
          <p:cNvPr id="9" name="Picture 8">
            <a:extLst>
              <a:ext uri="{FF2B5EF4-FFF2-40B4-BE49-F238E27FC236}">
                <a16:creationId xmlns:a16="http://schemas.microsoft.com/office/drawing/2014/main" id="{8343BA61-594E-4D58-B930-5E8F23C590F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204761">
            <a:off x="4465885" y="993083"/>
            <a:ext cx="2054113" cy="2910932"/>
          </a:xfrm>
          <a:prstGeom prst="rect">
            <a:avLst/>
          </a:prstGeom>
          <a:ln>
            <a:noFill/>
          </a:ln>
          <a:effectLst>
            <a:outerShdw blurRad="292100" dist="139700" dir="2700000" algn="tl" rotWithShape="0">
              <a:srgbClr val="333333">
                <a:alpha val="65000"/>
              </a:srgbClr>
            </a:outerShdw>
          </a:effectLst>
        </p:spPr>
      </p:pic>
      <p:sp>
        <p:nvSpPr>
          <p:cNvPr id="11" name="Content Placeholder 2">
            <a:extLst>
              <a:ext uri="{FF2B5EF4-FFF2-40B4-BE49-F238E27FC236}">
                <a16:creationId xmlns:a16="http://schemas.microsoft.com/office/drawing/2014/main" id="{660CE286-0B2E-424D-81F2-52AD7DAF56E9}"/>
              </a:ext>
            </a:extLst>
          </p:cNvPr>
          <p:cNvSpPr txBox="1">
            <a:spLocks/>
          </p:cNvSpPr>
          <p:nvPr/>
        </p:nvSpPr>
        <p:spPr>
          <a:xfrm>
            <a:off x="1252828" y="1045732"/>
            <a:ext cx="2170642" cy="704151"/>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nSpc>
                <a:spcPct val="120000"/>
              </a:lnSpc>
              <a:spcBef>
                <a:spcPts val="0"/>
              </a:spcBef>
              <a:spcAft>
                <a:spcPts val="3150"/>
              </a:spcAft>
              <a:tabLst>
                <a:tab pos="218599" algn="l"/>
                <a:tab pos="488633" algn="l"/>
              </a:tabLst>
            </a:pPr>
            <a:r>
              <a:rPr lang="en-AU" sz="2100" dirty="0">
                <a:solidFill>
                  <a:schemeClr val="tx1"/>
                </a:solidFill>
              </a:rPr>
              <a:t>REMEMBER</a:t>
            </a:r>
          </a:p>
        </p:txBody>
      </p:sp>
      <p:pic>
        <p:nvPicPr>
          <p:cNvPr id="12" name="Graphic 11" descr="Good Idea with solid fill">
            <a:extLst>
              <a:ext uri="{FF2B5EF4-FFF2-40B4-BE49-F238E27FC236}">
                <a16:creationId xmlns:a16="http://schemas.microsoft.com/office/drawing/2014/main" id="{43601B20-0587-441B-B0B1-4B8905BBDEA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67029" y="985122"/>
            <a:ext cx="685800" cy="685800"/>
          </a:xfrm>
          <a:prstGeom prst="rect">
            <a:avLst/>
          </a:prstGeom>
        </p:spPr>
      </p:pic>
      <p:sp>
        <p:nvSpPr>
          <p:cNvPr id="19" name="Content Placeholder 2">
            <a:extLst>
              <a:ext uri="{FF2B5EF4-FFF2-40B4-BE49-F238E27FC236}">
                <a16:creationId xmlns:a16="http://schemas.microsoft.com/office/drawing/2014/main" id="{6DD48FD1-DE56-4746-BDFB-602DD4E9F622}"/>
              </a:ext>
            </a:extLst>
          </p:cNvPr>
          <p:cNvSpPr>
            <a:spLocks noGrp="1"/>
          </p:cNvSpPr>
          <p:nvPr>
            <p:ph idx="1"/>
          </p:nvPr>
        </p:nvSpPr>
        <p:spPr>
          <a:xfrm>
            <a:off x="628651" y="1810493"/>
            <a:ext cx="5022053" cy="2529326"/>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333375" indent="-333375">
              <a:lnSpc>
                <a:spcPct val="100000"/>
              </a:lnSpc>
              <a:spcBef>
                <a:spcPts val="0"/>
              </a:spcBef>
              <a:spcAft>
                <a:spcPts val="2700"/>
              </a:spcAft>
              <a:tabLst>
                <a:tab pos="218599" algn="l"/>
                <a:tab pos="488633" algn="l"/>
              </a:tabLst>
            </a:pPr>
            <a:r>
              <a:rPr lang="en-AU" sz="2000" dirty="0"/>
              <a:t>Chemical resistance is a</a:t>
            </a:r>
            <a:br>
              <a:rPr lang="en-AU" sz="2000" dirty="0"/>
            </a:br>
            <a:r>
              <a:rPr lang="en-AU" sz="2000" dirty="0"/>
              <a:t>growing concern</a:t>
            </a:r>
          </a:p>
          <a:p>
            <a:pPr marL="333375" indent="-333375">
              <a:lnSpc>
                <a:spcPct val="100000"/>
              </a:lnSpc>
              <a:spcBef>
                <a:spcPts val="0"/>
              </a:spcBef>
              <a:spcAft>
                <a:spcPts val="2700"/>
              </a:spcAft>
              <a:tabLst>
                <a:tab pos="218599" algn="l"/>
                <a:tab pos="488633" algn="l"/>
              </a:tabLst>
            </a:pPr>
            <a:r>
              <a:rPr lang="en-AU" sz="2000" dirty="0"/>
              <a:t>Some chemicals won’t</a:t>
            </a:r>
            <a:br>
              <a:rPr lang="en-AU" sz="2000" dirty="0"/>
            </a:br>
            <a:r>
              <a:rPr lang="en-AU" sz="2000" dirty="0"/>
              <a:t>kill maggots</a:t>
            </a:r>
          </a:p>
        </p:txBody>
      </p:sp>
      <p:sp>
        <p:nvSpPr>
          <p:cNvPr id="23" name="Content Placeholder 2">
            <a:extLst>
              <a:ext uri="{FF2B5EF4-FFF2-40B4-BE49-F238E27FC236}">
                <a16:creationId xmlns:a16="http://schemas.microsoft.com/office/drawing/2014/main" id="{8186B472-A532-4377-8302-7E13617B2FD6}"/>
              </a:ext>
            </a:extLst>
          </p:cNvPr>
          <p:cNvSpPr txBox="1">
            <a:spLocks/>
          </p:cNvSpPr>
          <p:nvPr/>
        </p:nvSpPr>
        <p:spPr>
          <a:xfrm>
            <a:off x="4968090" y="4012228"/>
            <a:ext cx="2772496" cy="704151"/>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lnSpc>
                <a:spcPct val="120000"/>
              </a:lnSpc>
              <a:spcBef>
                <a:spcPts val="0"/>
              </a:spcBef>
              <a:spcAft>
                <a:spcPts val="3150"/>
              </a:spcAft>
              <a:tabLst>
                <a:tab pos="218599" algn="l"/>
                <a:tab pos="488633" algn="l"/>
              </a:tabLst>
            </a:pPr>
            <a:r>
              <a:rPr lang="en-AU" sz="2100" dirty="0">
                <a:solidFill>
                  <a:schemeClr val="tx1"/>
                </a:solidFill>
                <a:hlinkClick r:id="rId7"/>
              </a:rPr>
              <a:t>www.flyboss.com.au</a:t>
            </a:r>
            <a:endParaRPr lang="en-AU" sz="2100" dirty="0">
              <a:solidFill>
                <a:schemeClr val="tx1"/>
              </a:solidFill>
            </a:endParaRPr>
          </a:p>
        </p:txBody>
      </p:sp>
    </p:spTree>
    <p:extLst>
      <p:ext uri="{BB962C8B-B14F-4D97-AF65-F5344CB8AC3E}">
        <p14:creationId xmlns:p14="http://schemas.microsoft.com/office/powerpoint/2010/main" val="16252128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AE15C940-BF2F-425A-A1ED-6471D54034CC}"/>
              </a:ext>
            </a:extLst>
          </p:cNvPr>
          <p:cNvSpPr/>
          <p:nvPr/>
        </p:nvSpPr>
        <p:spPr>
          <a:xfrm>
            <a:off x="713231" y="1437445"/>
            <a:ext cx="749353" cy="749353"/>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a:xfrm>
            <a:off x="1573571" y="1355480"/>
            <a:ext cx="5120356" cy="746521"/>
          </a:xfrm>
        </p:spPr>
        <p:txBody>
          <a:bodyPr anchor="t">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spcBef>
                <a:spcPts val="0"/>
              </a:spcBef>
            </a:pPr>
            <a:r>
              <a:rPr lang="en-AU" sz="3200" b="0" dirty="0"/>
              <a:t>How to treat the cause</a:t>
            </a:r>
            <a:br>
              <a:rPr lang="en-AU" sz="3200" b="0" dirty="0"/>
            </a:br>
            <a:r>
              <a:rPr lang="en-AU" sz="3200" b="0" dirty="0"/>
              <a:t>of additional strike</a:t>
            </a:r>
            <a:br>
              <a:rPr lang="en-AU" sz="3200" b="0" dirty="0"/>
            </a:br>
            <a:endParaRPr lang="en-AU" sz="3200" b="0" dirty="0"/>
          </a:p>
        </p:txBody>
      </p:sp>
      <p:pic>
        <p:nvPicPr>
          <p:cNvPr id="6" name="Picture 5">
            <a:extLst>
              <a:ext uri="{FF2B5EF4-FFF2-40B4-BE49-F238E27FC236}">
                <a16:creationId xmlns:a16="http://schemas.microsoft.com/office/drawing/2014/main" id="{4AFB312F-D274-4015-B0CC-888A84059B22}"/>
              </a:ext>
            </a:extLst>
          </p:cNvPr>
          <p:cNvPicPr>
            <a:picLocks noChangeAspect="1"/>
          </p:cNvPicPr>
          <p:nvPr/>
        </p:nvPicPr>
        <p:blipFill>
          <a:blip r:embed="rId3"/>
          <a:stretch>
            <a:fillRect/>
          </a:stretch>
        </p:blipFill>
        <p:spPr>
          <a:xfrm>
            <a:off x="865795" y="1583863"/>
            <a:ext cx="457905" cy="464400"/>
          </a:xfrm>
          <a:prstGeom prst="rect">
            <a:avLst/>
          </a:prstGeom>
        </p:spPr>
      </p:pic>
    </p:spTree>
    <p:extLst>
      <p:ext uri="{BB962C8B-B14F-4D97-AF65-F5344CB8AC3E}">
        <p14:creationId xmlns:p14="http://schemas.microsoft.com/office/powerpoint/2010/main" val="3159370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Conditions required for flystrike</a:t>
            </a:r>
          </a:p>
        </p:txBody>
      </p:sp>
      <p:sp>
        <p:nvSpPr>
          <p:cNvPr id="3" name="Content Placeholder 2">
            <a:extLst>
              <a:ext uri="{FF2B5EF4-FFF2-40B4-BE49-F238E27FC236}">
                <a16:creationId xmlns:a16="http://schemas.microsoft.com/office/drawing/2014/main" id="{CEC75059-205D-466F-AA36-B1E492742D65}"/>
              </a:ext>
            </a:extLst>
          </p:cNvPr>
          <p:cNvSpPr>
            <a:spLocks noGrp="1"/>
          </p:cNvSpPr>
          <p:nvPr>
            <p:ph idx="1"/>
          </p:nvPr>
        </p:nvSpPr>
        <p:spPr>
          <a:xfrm>
            <a:off x="1879311" y="1228972"/>
            <a:ext cx="2407764" cy="709235"/>
          </a:xfrm>
        </p:spPr>
        <p:txBody>
          <a:bodyP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lvl="0" indent="0">
              <a:lnSpc>
                <a:spcPct val="100000"/>
              </a:lnSpc>
              <a:spcBef>
                <a:spcPts val="0"/>
              </a:spcBef>
              <a:spcAft>
                <a:spcPts val="3600"/>
              </a:spcAft>
              <a:buNone/>
              <a:tabLst>
                <a:tab pos="218599" algn="l"/>
                <a:tab pos="488633" algn="l"/>
              </a:tabLst>
            </a:pPr>
            <a:r>
              <a:rPr lang="en-AU" sz="1800" dirty="0"/>
              <a:t>              PRESENCE OF SUSCEPTIBLE SHEEP   </a:t>
            </a:r>
          </a:p>
        </p:txBody>
      </p:sp>
      <p:grpSp>
        <p:nvGrpSpPr>
          <p:cNvPr id="7" name="Group 6">
            <a:extLst>
              <a:ext uri="{FF2B5EF4-FFF2-40B4-BE49-F238E27FC236}">
                <a16:creationId xmlns:a16="http://schemas.microsoft.com/office/drawing/2014/main" id="{0307D39F-E027-4DEF-9865-AFF35E69D126}"/>
              </a:ext>
            </a:extLst>
          </p:cNvPr>
          <p:cNvGrpSpPr/>
          <p:nvPr/>
        </p:nvGrpSpPr>
        <p:grpSpPr>
          <a:xfrm>
            <a:off x="2912280" y="883500"/>
            <a:ext cx="2166932" cy="2797076"/>
            <a:chOff x="2912280" y="883500"/>
            <a:chExt cx="2166932" cy="2797076"/>
          </a:xfrm>
        </p:grpSpPr>
        <p:sp>
          <p:nvSpPr>
            <p:cNvPr id="4" name="Фигура">
              <a:extLst>
                <a:ext uri="{FF2B5EF4-FFF2-40B4-BE49-F238E27FC236}">
                  <a16:creationId xmlns:a16="http://schemas.microsoft.com/office/drawing/2014/main" id="{5F130C01-695A-4DF7-8B8B-FC01A7CDA050}"/>
                </a:ext>
              </a:extLst>
            </p:cNvPr>
            <p:cNvSpPr>
              <a:spLocks/>
            </p:cNvSpPr>
            <p:nvPr/>
          </p:nvSpPr>
          <p:spPr bwMode="auto">
            <a:xfrm>
              <a:off x="2912280" y="883500"/>
              <a:ext cx="2166932" cy="2797076"/>
            </a:xfrm>
            <a:custGeom>
              <a:avLst/>
              <a:gdLst>
                <a:gd name="T0" fmla="*/ 3301058 w 21573"/>
                <a:gd name="T1" fmla="*/ 4260722 h 21596"/>
                <a:gd name="T2" fmla="*/ 3301058 w 21573"/>
                <a:gd name="T3" fmla="*/ 4260722 h 21596"/>
                <a:gd name="T4" fmla="*/ 3301058 w 21573"/>
                <a:gd name="T5" fmla="*/ 4260722 h 21596"/>
                <a:gd name="T6" fmla="*/ 3301058 w 21573"/>
                <a:gd name="T7" fmla="*/ 4260722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3" h="21596" extrusionOk="0">
                  <a:moveTo>
                    <a:pt x="16988" y="161"/>
                  </a:moveTo>
                  <a:cubicBezTo>
                    <a:pt x="17069" y="251"/>
                    <a:pt x="17141" y="345"/>
                    <a:pt x="17202" y="444"/>
                  </a:cubicBezTo>
                  <a:cubicBezTo>
                    <a:pt x="17267" y="549"/>
                    <a:pt x="17320" y="658"/>
                    <a:pt x="17374" y="766"/>
                  </a:cubicBezTo>
                  <a:cubicBezTo>
                    <a:pt x="17491" y="1004"/>
                    <a:pt x="17609" y="1242"/>
                    <a:pt x="17727" y="1480"/>
                  </a:cubicBezTo>
                  <a:cubicBezTo>
                    <a:pt x="17950" y="1923"/>
                    <a:pt x="18175" y="2366"/>
                    <a:pt x="18393" y="2810"/>
                  </a:cubicBezTo>
                  <a:cubicBezTo>
                    <a:pt x="18832" y="3701"/>
                    <a:pt x="19244" y="4598"/>
                    <a:pt x="19627" y="5502"/>
                  </a:cubicBezTo>
                  <a:cubicBezTo>
                    <a:pt x="20487" y="7531"/>
                    <a:pt x="21207" y="9607"/>
                    <a:pt x="21466" y="11747"/>
                  </a:cubicBezTo>
                  <a:cubicBezTo>
                    <a:pt x="21573" y="12629"/>
                    <a:pt x="21600" y="13517"/>
                    <a:pt x="21547" y="14403"/>
                  </a:cubicBezTo>
                  <a:cubicBezTo>
                    <a:pt x="21135" y="13190"/>
                    <a:pt x="19991" y="12208"/>
                    <a:pt x="18480" y="11768"/>
                  </a:cubicBezTo>
                  <a:cubicBezTo>
                    <a:pt x="15508" y="10900"/>
                    <a:pt x="12440" y="12228"/>
                    <a:pt x="9862" y="13780"/>
                  </a:cubicBezTo>
                  <a:cubicBezTo>
                    <a:pt x="8949" y="14330"/>
                    <a:pt x="8061" y="14902"/>
                    <a:pt x="7209" y="15505"/>
                  </a:cubicBezTo>
                  <a:cubicBezTo>
                    <a:pt x="6338" y="16122"/>
                    <a:pt x="5507" y="16771"/>
                    <a:pt x="4695" y="17433"/>
                  </a:cubicBezTo>
                  <a:cubicBezTo>
                    <a:pt x="3057" y="18767"/>
                    <a:pt x="1490" y="20156"/>
                    <a:pt x="0" y="21596"/>
                  </a:cubicBezTo>
                  <a:lnTo>
                    <a:pt x="16000" y="234"/>
                  </a:lnTo>
                  <a:cubicBezTo>
                    <a:pt x="16115" y="85"/>
                    <a:pt x="16324" y="-4"/>
                    <a:pt x="16548" y="1"/>
                  </a:cubicBezTo>
                  <a:cubicBezTo>
                    <a:pt x="16717" y="4"/>
                    <a:pt x="16876" y="62"/>
                    <a:pt x="16988" y="161"/>
                  </a:cubicBezTo>
                  <a:close/>
                </a:path>
              </a:pathLst>
            </a:custGeom>
            <a:solidFill>
              <a:srgbClr val="FEBE10"/>
            </a:solidFill>
            <a:ln>
              <a:noFill/>
            </a:ln>
          </p:spPr>
          <p:txBody>
            <a:bodyPr lIns="38090" tIns="38090" rIns="38090" bIns="3809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2699" dirty="0">
                <a:latin typeface="Lato Light" panose="020F0502020204030203" pitchFamily="34" charset="0"/>
              </a:endParaRPr>
            </a:p>
          </p:txBody>
        </p:sp>
        <p:pic>
          <p:nvPicPr>
            <p:cNvPr id="17" name="Graphic 16" descr="Sheep with solid fill">
              <a:extLst>
                <a:ext uri="{FF2B5EF4-FFF2-40B4-BE49-F238E27FC236}">
                  <a16:creationId xmlns:a16="http://schemas.microsoft.com/office/drawing/2014/main" id="{2A78DAB1-DA59-4BF5-BFAC-58A7BD877D4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211837" y="1508003"/>
              <a:ext cx="569307" cy="569307"/>
            </a:xfrm>
            <a:prstGeom prst="rect">
              <a:avLst/>
            </a:prstGeom>
          </p:spPr>
        </p:pic>
      </p:grpSp>
      <p:grpSp>
        <p:nvGrpSpPr>
          <p:cNvPr id="8" name="Group 7">
            <a:extLst>
              <a:ext uri="{FF2B5EF4-FFF2-40B4-BE49-F238E27FC236}">
                <a16:creationId xmlns:a16="http://schemas.microsoft.com/office/drawing/2014/main" id="{47347CAC-4128-4117-961F-C284EB8A4212}"/>
              </a:ext>
            </a:extLst>
          </p:cNvPr>
          <p:cNvGrpSpPr/>
          <p:nvPr/>
        </p:nvGrpSpPr>
        <p:grpSpPr>
          <a:xfrm>
            <a:off x="4444986" y="1084651"/>
            <a:ext cx="1882271" cy="2804646"/>
            <a:chOff x="4444986" y="1084651"/>
            <a:chExt cx="1882271" cy="2804646"/>
          </a:xfrm>
        </p:grpSpPr>
        <p:sp>
          <p:nvSpPr>
            <p:cNvPr id="5" name="Фигура">
              <a:extLst>
                <a:ext uri="{FF2B5EF4-FFF2-40B4-BE49-F238E27FC236}">
                  <a16:creationId xmlns:a16="http://schemas.microsoft.com/office/drawing/2014/main" id="{AD577FD5-2110-4AF1-A7A6-D7CD9C0E64DA}"/>
                </a:ext>
              </a:extLst>
            </p:cNvPr>
            <p:cNvSpPr/>
            <p:nvPr/>
          </p:nvSpPr>
          <p:spPr bwMode="auto">
            <a:xfrm>
              <a:off x="4444986" y="1084651"/>
              <a:ext cx="1882271" cy="2804646"/>
            </a:xfrm>
            <a:custGeom>
              <a:avLst/>
              <a:gdLst/>
              <a:ahLst/>
              <a:cxnLst>
                <a:cxn ang="0">
                  <a:pos x="wd2" y="hd2"/>
                </a:cxn>
                <a:cxn ang="5400000">
                  <a:pos x="wd2" y="hd2"/>
                </a:cxn>
                <a:cxn ang="10800000">
                  <a:pos x="wd2" y="hd2"/>
                </a:cxn>
                <a:cxn ang="16200000">
                  <a:pos x="wd2" y="hd2"/>
                </a:cxn>
              </a:cxnLst>
              <a:rect l="0" t="0" r="r" b="b"/>
              <a:pathLst>
                <a:path w="21558" h="21567" extrusionOk="0">
                  <a:moveTo>
                    <a:pt x="3512" y="0"/>
                  </a:moveTo>
                  <a:cubicBezTo>
                    <a:pt x="4175" y="1156"/>
                    <a:pt x="4788" y="2315"/>
                    <a:pt x="5355" y="3476"/>
                  </a:cubicBezTo>
                  <a:cubicBezTo>
                    <a:pt x="5923" y="4639"/>
                    <a:pt x="6444" y="5805"/>
                    <a:pt x="6856" y="6984"/>
                  </a:cubicBezTo>
                  <a:cubicBezTo>
                    <a:pt x="7297" y="8245"/>
                    <a:pt x="7619" y="9556"/>
                    <a:pt x="7767" y="10855"/>
                  </a:cubicBezTo>
                  <a:cubicBezTo>
                    <a:pt x="7914" y="12154"/>
                    <a:pt x="7886" y="13460"/>
                    <a:pt x="7238" y="14730"/>
                  </a:cubicBezTo>
                  <a:cubicBezTo>
                    <a:pt x="6912" y="15368"/>
                    <a:pt x="6429" y="15966"/>
                    <a:pt x="5737" y="16449"/>
                  </a:cubicBezTo>
                  <a:cubicBezTo>
                    <a:pt x="4261" y="17477"/>
                    <a:pt x="2052" y="17874"/>
                    <a:pt x="0" y="17469"/>
                  </a:cubicBezTo>
                  <a:cubicBezTo>
                    <a:pt x="736" y="17795"/>
                    <a:pt x="1499" y="18092"/>
                    <a:pt x="2286" y="18360"/>
                  </a:cubicBezTo>
                  <a:cubicBezTo>
                    <a:pt x="3025" y="18611"/>
                    <a:pt x="3785" y="18836"/>
                    <a:pt x="4555" y="19043"/>
                  </a:cubicBezTo>
                  <a:cubicBezTo>
                    <a:pt x="7143" y="19737"/>
                    <a:pt x="9835" y="20226"/>
                    <a:pt x="12548" y="20628"/>
                  </a:cubicBezTo>
                  <a:cubicBezTo>
                    <a:pt x="15191" y="21019"/>
                    <a:pt x="17864" y="21329"/>
                    <a:pt x="20558" y="21557"/>
                  </a:cubicBezTo>
                  <a:cubicBezTo>
                    <a:pt x="20900" y="21600"/>
                    <a:pt x="21247" y="21498"/>
                    <a:pt x="21431" y="21299"/>
                  </a:cubicBezTo>
                  <a:cubicBezTo>
                    <a:pt x="21587" y="21132"/>
                    <a:pt x="21600" y="20921"/>
                    <a:pt x="21465" y="20746"/>
                  </a:cubicBezTo>
                  <a:lnTo>
                    <a:pt x="3512" y="0"/>
                  </a:lnTo>
                  <a:close/>
                </a:path>
              </a:pathLst>
            </a:custGeom>
            <a:solidFill>
              <a:schemeClr val="tx1"/>
            </a:solidFill>
            <a:ln w="12700" cap="flat">
              <a:noFill/>
              <a:miter lim="400000"/>
            </a:ln>
            <a:effectLst/>
          </p:spPr>
          <p:txBody>
            <a:bodyPr lIns="38090" tIns="38090" rIns="38090" bIns="3809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defRPr sz="3200">
                  <a:solidFill>
                    <a:srgbClr val="000000"/>
                  </a:solidFill>
                  <a:latin typeface="Helvetica Light"/>
                  <a:ea typeface="Helvetica Light"/>
                  <a:cs typeface="Helvetica Light"/>
                  <a:sym typeface="Helvetica Light"/>
                </a:defRPr>
              </a:pPr>
              <a:endParaRPr sz="2399"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pic>
          <p:nvPicPr>
            <p:cNvPr id="18" name="Picture 17">
              <a:extLst>
                <a:ext uri="{FF2B5EF4-FFF2-40B4-BE49-F238E27FC236}">
                  <a16:creationId xmlns:a16="http://schemas.microsoft.com/office/drawing/2014/main" id="{CABAF692-B4A1-4C50-9737-3B3B3E2C3D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07854" y="3078342"/>
              <a:ext cx="376335" cy="381673"/>
            </a:xfrm>
            <a:prstGeom prst="rect">
              <a:avLst/>
            </a:prstGeom>
          </p:spPr>
        </p:pic>
      </p:grpSp>
      <p:grpSp>
        <p:nvGrpSpPr>
          <p:cNvPr id="9" name="Group 8">
            <a:extLst>
              <a:ext uri="{FF2B5EF4-FFF2-40B4-BE49-F238E27FC236}">
                <a16:creationId xmlns:a16="http://schemas.microsoft.com/office/drawing/2014/main" id="{93502088-AC6B-437D-8637-4B4CF18F854A}"/>
              </a:ext>
            </a:extLst>
          </p:cNvPr>
          <p:cNvGrpSpPr/>
          <p:nvPr/>
        </p:nvGrpSpPr>
        <p:grpSpPr>
          <a:xfrm>
            <a:off x="2861836" y="2508339"/>
            <a:ext cx="3197046" cy="1400239"/>
            <a:chOff x="2861836" y="2508339"/>
            <a:chExt cx="3197046" cy="1400239"/>
          </a:xfrm>
        </p:grpSpPr>
        <p:sp>
          <p:nvSpPr>
            <p:cNvPr id="6" name="Фигура">
              <a:extLst>
                <a:ext uri="{FF2B5EF4-FFF2-40B4-BE49-F238E27FC236}">
                  <a16:creationId xmlns:a16="http://schemas.microsoft.com/office/drawing/2014/main" id="{A2F394E4-1A07-4816-A9AB-A2CCC72AAEBA}"/>
                </a:ext>
              </a:extLst>
            </p:cNvPr>
            <p:cNvSpPr/>
            <p:nvPr/>
          </p:nvSpPr>
          <p:spPr bwMode="auto">
            <a:xfrm>
              <a:off x="2861836" y="2508339"/>
              <a:ext cx="3197046" cy="1400239"/>
            </a:xfrm>
            <a:custGeom>
              <a:avLst/>
              <a:gdLst/>
              <a:ahLst/>
              <a:cxnLst>
                <a:cxn ang="0">
                  <a:pos x="wd2" y="hd2"/>
                </a:cxn>
                <a:cxn ang="5400000">
                  <a:pos x="wd2" y="hd2"/>
                </a:cxn>
                <a:cxn ang="10800000">
                  <a:pos x="wd2" y="hd2"/>
                </a:cxn>
                <a:cxn ang="16200000">
                  <a:pos x="wd2" y="hd2"/>
                </a:cxn>
              </a:cxnLst>
              <a:rect l="0" t="0" r="r" b="b"/>
              <a:pathLst>
                <a:path w="21575" h="21600" extrusionOk="0">
                  <a:moveTo>
                    <a:pt x="9295" y="0"/>
                  </a:moveTo>
                  <a:cubicBezTo>
                    <a:pt x="8433" y="1842"/>
                    <a:pt x="8085" y="4539"/>
                    <a:pt x="8321" y="7079"/>
                  </a:cubicBezTo>
                  <a:cubicBezTo>
                    <a:pt x="8604" y="10122"/>
                    <a:pt x="9656" y="12421"/>
                    <a:pt x="10863" y="14178"/>
                  </a:cubicBezTo>
                  <a:cubicBezTo>
                    <a:pt x="11665" y="15344"/>
                    <a:pt x="12514" y="16273"/>
                    <a:pt x="13379" y="17055"/>
                  </a:cubicBezTo>
                  <a:cubicBezTo>
                    <a:pt x="14701" y="18250"/>
                    <a:pt x="16077" y="19120"/>
                    <a:pt x="17471" y="19853"/>
                  </a:cubicBezTo>
                  <a:cubicBezTo>
                    <a:pt x="18819" y="20562"/>
                    <a:pt x="20187" y="21146"/>
                    <a:pt x="21575" y="21600"/>
                  </a:cubicBezTo>
                  <a:lnTo>
                    <a:pt x="372" y="21590"/>
                  </a:lnTo>
                  <a:cubicBezTo>
                    <a:pt x="215" y="21557"/>
                    <a:pt x="80" y="21320"/>
                    <a:pt x="25" y="20981"/>
                  </a:cubicBezTo>
                  <a:cubicBezTo>
                    <a:pt x="-25" y="20669"/>
                    <a:pt x="1" y="20319"/>
                    <a:pt x="94" y="20064"/>
                  </a:cubicBezTo>
                  <a:cubicBezTo>
                    <a:pt x="851" y="17813"/>
                    <a:pt x="1636" y="15613"/>
                    <a:pt x="2448" y="13466"/>
                  </a:cubicBezTo>
                  <a:cubicBezTo>
                    <a:pt x="3470" y="10769"/>
                    <a:pt x="4534" y="8159"/>
                    <a:pt x="5694" y="5782"/>
                  </a:cubicBezTo>
                  <a:cubicBezTo>
                    <a:pt x="6253" y="4638"/>
                    <a:pt x="6833" y="3549"/>
                    <a:pt x="7446" y="2560"/>
                  </a:cubicBezTo>
                  <a:cubicBezTo>
                    <a:pt x="8035" y="1611"/>
                    <a:pt x="8652" y="755"/>
                    <a:pt x="9295" y="0"/>
                  </a:cubicBezTo>
                  <a:close/>
                </a:path>
              </a:pathLst>
            </a:custGeom>
            <a:solidFill>
              <a:srgbClr val="7CC7BA"/>
            </a:solidFill>
            <a:ln w="12700" cap="flat">
              <a:noFill/>
              <a:miter lim="400000"/>
            </a:ln>
            <a:effectLst/>
          </p:spPr>
          <p:txBody>
            <a:bodyPr lIns="38090" tIns="38090" rIns="38090" bIns="3809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defRPr sz="3200">
                  <a:solidFill>
                    <a:srgbClr val="000000"/>
                  </a:solidFill>
                  <a:latin typeface="Helvetica Light"/>
                  <a:ea typeface="Helvetica Light"/>
                  <a:cs typeface="Helvetica Light"/>
                  <a:sym typeface="Helvetica Light"/>
                </a:defRPr>
              </a:pPr>
              <a:endParaRPr sz="2399"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grpSp>
          <p:nvGrpSpPr>
            <p:cNvPr id="25" name="Group 24">
              <a:extLst>
                <a:ext uri="{FF2B5EF4-FFF2-40B4-BE49-F238E27FC236}">
                  <a16:creationId xmlns:a16="http://schemas.microsoft.com/office/drawing/2014/main" id="{CA48C016-43F7-482B-9306-182E5F29ED3B}"/>
                </a:ext>
              </a:extLst>
            </p:cNvPr>
            <p:cNvGrpSpPr/>
            <p:nvPr/>
          </p:nvGrpSpPr>
          <p:grpSpPr>
            <a:xfrm>
              <a:off x="3465317" y="3157825"/>
              <a:ext cx="600633" cy="627450"/>
              <a:chOff x="9579429" y="932886"/>
              <a:chExt cx="1219078" cy="1273509"/>
            </a:xfrm>
          </p:grpSpPr>
          <p:pic>
            <p:nvPicPr>
              <p:cNvPr id="22" name="Graphic 21" descr="Rain with solid fill">
                <a:extLst>
                  <a:ext uri="{FF2B5EF4-FFF2-40B4-BE49-F238E27FC236}">
                    <a16:creationId xmlns:a16="http://schemas.microsoft.com/office/drawing/2014/main" id="{C9395415-86F4-4350-B52B-E48BECE1570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579429" y="1150349"/>
                <a:ext cx="1056046" cy="1056046"/>
              </a:xfrm>
              <a:prstGeom prst="rect">
                <a:avLst/>
              </a:prstGeom>
            </p:spPr>
          </p:pic>
          <p:pic>
            <p:nvPicPr>
              <p:cNvPr id="24" name="Graphic 23" descr="Sun with solid fill">
                <a:extLst>
                  <a:ext uri="{FF2B5EF4-FFF2-40B4-BE49-F238E27FC236}">
                    <a16:creationId xmlns:a16="http://schemas.microsoft.com/office/drawing/2014/main" id="{044DD58B-F801-4F2F-8F1E-EB51D3171CD9}"/>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l="13346" b="17669"/>
              <a:stretch/>
            </p:blipFill>
            <p:spPr>
              <a:xfrm>
                <a:off x="10006149" y="932886"/>
                <a:ext cx="792358" cy="752836"/>
              </a:xfrm>
              <a:prstGeom prst="rect">
                <a:avLst/>
              </a:prstGeom>
            </p:spPr>
          </p:pic>
        </p:grpSp>
      </p:grpSp>
      <p:sp>
        <p:nvSpPr>
          <p:cNvPr id="26" name="Content Placeholder 2">
            <a:extLst>
              <a:ext uri="{FF2B5EF4-FFF2-40B4-BE49-F238E27FC236}">
                <a16:creationId xmlns:a16="http://schemas.microsoft.com/office/drawing/2014/main" id="{D2745DB8-CEE6-46D2-8D92-A680D401D16D}"/>
              </a:ext>
            </a:extLst>
          </p:cNvPr>
          <p:cNvSpPr txBox="1">
            <a:spLocks/>
          </p:cNvSpPr>
          <p:nvPr/>
        </p:nvSpPr>
        <p:spPr>
          <a:xfrm>
            <a:off x="5874646" y="2508339"/>
            <a:ext cx="1985317" cy="685862"/>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3600"/>
              </a:spcAft>
              <a:buNone/>
              <a:tabLst>
                <a:tab pos="218599" algn="l"/>
                <a:tab pos="488633" algn="l"/>
              </a:tabLst>
            </a:pPr>
            <a:r>
              <a:rPr lang="en-AU" sz="1800" dirty="0"/>
              <a:t>PRESENCE OF</a:t>
            </a:r>
            <a:br>
              <a:rPr lang="en-AU" sz="1800" dirty="0"/>
            </a:br>
            <a:r>
              <a:rPr lang="en-AU" sz="1800" dirty="0"/>
              <a:t>  FLIES</a:t>
            </a:r>
          </a:p>
        </p:txBody>
      </p:sp>
      <p:sp>
        <p:nvSpPr>
          <p:cNvPr id="27" name="Content Placeholder 2">
            <a:extLst>
              <a:ext uri="{FF2B5EF4-FFF2-40B4-BE49-F238E27FC236}">
                <a16:creationId xmlns:a16="http://schemas.microsoft.com/office/drawing/2014/main" id="{2CA29988-6A64-4C12-8728-7B64F52DADC6}"/>
              </a:ext>
            </a:extLst>
          </p:cNvPr>
          <p:cNvSpPr txBox="1">
            <a:spLocks/>
          </p:cNvSpPr>
          <p:nvPr/>
        </p:nvSpPr>
        <p:spPr>
          <a:xfrm>
            <a:off x="2810174" y="3955068"/>
            <a:ext cx="4097602" cy="503864"/>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3600"/>
              </a:spcAft>
              <a:buFont typeface="Arial" panose="020B0604020202020204" pitchFamily="34" charset="0"/>
              <a:buNone/>
              <a:tabLst>
                <a:tab pos="218599" algn="l"/>
                <a:tab pos="488633" algn="l"/>
              </a:tabLst>
            </a:pPr>
            <a:r>
              <a:rPr lang="en-AU" sz="1800" dirty="0"/>
              <a:t>FAVOURABLE WEATHER CONDITIONS</a:t>
            </a:r>
          </a:p>
        </p:txBody>
      </p:sp>
    </p:spTree>
    <p:extLst>
      <p:ext uri="{BB962C8B-B14F-4D97-AF65-F5344CB8AC3E}">
        <p14:creationId xmlns:p14="http://schemas.microsoft.com/office/powerpoint/2010/main" val="123162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Break the blowfly lifecycle</a:t>
            </a:r>
          </a:p>
        </p:txBody>
      </p:sp>
      <p:sp>
        <p:nvSpPr>
          <p:cNvPr id="10" name="Content Placeholder 2">
            <a:extLst>
              <a:ext uri="{FF2B5EF4-FFF2-40B4-BE49-F238E27FC236}">
                <a16:creationId xmlns:a16="http://schemas.microsoft.com/office/drawing/2014/main" id="{806DB9D7-323C-4EA1-B725-09A0E47DECC2}"/>
              </a:ext>
            </a:extLst>
          </p:cNvPr>
          <p:cNvSpPr>
            <a:spLocks noGrp="1"/>
          </p:cNvSpPr>
          <p:nvPr>
            <p:ph idx="1"/>
          </p:nvPr>
        </p:nvSpPr>
        <p:spPr>
          <a:xfrm>
            <a:off x="628862" y="1096973"/>
            <a:ext cx="4753247" cy="3176432"/>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1800"/>
              </a:spcAft>
              <a:buNone/>
              <a:tabLst>
                <a:tab pos="218599" algn="l"/>
                <a:tab pos="488633" algn="l"/>
              </a:tabLst>
            </a:pPr>
            <a:r>
              <a:rPr lang="en-AU" sz="2000" dirty="0"/>
              <a:t>Prevent further strike:</a:t>
            </a:r>
          </a:p>
          <a:p>
            <a:pPr marL="333375" lvl="0" indent="-333375">
              <a:lnSpc>
                <a:spcPct val="100000"/>
              </a:lnSpc>
              <a:spcBef>
                <a:spcPts val="0"/>
              </a:spcBef>
              <a:spcAft>
                <a:spcPts val="1800"/>
              </a:spcAft>
              <a:tabLst>
                <a:tab pos="218599" algn="l"/>
                <a:tab pos="488633" algn="l"/>
              </a:tabLst>
            </a:pPr>
            <a:r>
              <a:rPr lang="en-AU" sz="2000" dirty="0"/>
              <a:t>Remove protein sources</a:t>
            </a:r>
          </a:p>
          <a:p>
            <a:pPr marL="333375" lvl="0" indent="-333375">
              <a:lnSpc>
                <a:spcPct val="100000"/>
              </a:lnSpc>
              <a:spcBef>
                <a:spcPts val="0"/>
              </a:spcBef>
              <a:spcAft>
                <a:spcPts val="1800"/>
              </a:spcAft>
              <a:tabLst>
                <a:tab pos="218599" algn="l"/>
                <a:tab pos="488633" algn="l"/>
              </a:tabLst>
            </a:pPr>
            <a:r>
              <a:rPr lang="en-AU" sz="2000" dirty="0"/>
              <a:t>Destroy maggots</a:t>
            </a:r>
          </a:p>
        </p:txBody>
      </p:sp>
      <p:sp>
        <p:nvSpPr>
          <p:cNvPr id="25" name="Rectangle 24">
            <a:extLst>
              <a:ext uri="{FF2B5EF4-FFF2-40B4-BE49-F238E27FC236}">
                <a16:creationId xmlns:a16="http://schemas.microsoft.com/office/drawing/2014/main" id="{76D97DC0-6322-43F0-B812-8F2A71B64699}"/>
              </a:ext>
            </a:extLst>
          </p:cNvPr>
          <p:cNvSpPr/>
          <p:nvPr/>
        </p:nvSpPr>
        <p:spPr>
          <a:xfrm>
            <a:off x="703031" y="3437452"/>
            <a:ext cx="4379361" cy="712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26" name="Graphic 25" descr="Warning with solid fill">
            <a:extLst>
              <a:ext uri="{FF2B5EF4-FFF2-40B4-BE49-F238E27FC236}">
                <a16:creationId xmlns:a16="http://schemas.microsoft.com/office/drawing/2014/main" id="{8D173853-1A97-4DD8-9E39-DF72C45D9E0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5413" y="3490467"/>
            <a:ext cx="581297" cy="581297"/>
          </a:xfrm>
          <a:prstGeom prst="rect">
            <a:avLst/>
          </a:prstGeom>
        </p:spPr>
      </p:pic>
      <p:sp>
        <p:nvSpPr>
          <p:cNvPr id="9" name="TextBox 8">
            <a:extLst>
              <a:ext uri="{FF2B5EF4-FFF2-40B4-BE49-F238E27FC236}">
                <a16:creationId xmlns:a16="http://schemas.microsoft.com/office/drawing/2014/main" id="{7DE77881-1AC9-4E9D-B385-C3313FA8C29E}"/>
              </a:ext>
            </a:extLst>
          </p:cNvPr>
          <p:cNvSpPr txBox="1"/>
          <p:nvPr/>
        </p:nvSpPr>
        <p:spPr>
          <a:xfrm>
            <a:off x="1441091" y="3463579"/>
            <a:ext cx="3586696"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100" dirty="0">
                <a:solidFill>
                  <a:srgbClr val="C00000"/>
                </a:solidFill>
              </a:rPr>
              <a:t>Effective control prevents</a:t>
            </a:r>
            <a:endParaRPr lang="en-AU" sz="2100" dirty="0"/>
          </a:p>
        </p:txBody>
      </p:sp>
      <p:sp>
        <p:nvSpPr>
          <p:cNvPr id="11" name="TextBox 10">
            <a:extLst>
              <a:ext uri="{FF2B5EF4-FFF2-40B4-BE49-F238E27FC236}">
                <a16:creationId xmlns:a16="http://schemas.microsoft.com/office/drawing/2014/main" id="{E710AF3C-EA48-4C35-BBF6-075198B19FE5}"/>
              </a:ext>
            </a:extLst>
          </p:cNvPr>
          <p:cNvSpPr txBox="1"/>
          <p:nvPr/>
        </p:nvSpPr>
        <p:spPr>
          <a:xfrm>
            <a:off x="1449090" y="3705476"/>
            <a:ext cx="3586696"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100" dirty="0">
                <a:solidFill>
                  <a:srgbClr val="C00000"/>
                </a:solidFill>
              </a:rPr>
              <a:t>the spread of flies</a:t>
            </a:r>
            <a:endParaRPr lang="en-AU" sz="2100" dirty="0"/>
          </a:p>
        </p:txBody>
      </p:sp>
      <p:pic>
        <p:nvPicPr>
          <p:cNvPr id="4" name="Picture 3" descr="A picture containing outdoor, grass, insect&#10;&#10;Description automatically generated">
            <a:extLst>
              <a:ext uri="{FF2B5EF4-FFF2-40B4-BE49-F238E27FC236}">
                <a16:creationId xmlns:a16="http://schemas.microsoft.com/office/drawing/2014/main" id="{C1603301-F3ED-411F-8234-6E368B0CCC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2977" y="1096972"/>
            <a:ext cx="3053167" cy="3053167"/>
          </a:xfrm>
          <a:prstGeom prst="rect">
            <a:avLst/>
          </a:prstGeom>
        </p:spPr>
      </p:pic>
    </p:spTree>
    <p:extLst>
      <p:ext uri="{BB962C8B-B14F-4D97-AF65-F5344CB8AC3E}">
        <p14:creationId xmlns:p14="http://schemas.microsoft.com/office/powerpoint/2010/main" val="31347861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F4FBE2-B1C1-4A9A-88B0-5C171DC39735}"/>
              </a:ext>
            </a:extLst>
          </p:cNvPr>
          <p:cNvSpPr/>
          <p:nvPr/>
        </p:nvSpPr>
        <p:spPr>
          <a:xfrm>
            <a:off x="728420" y="1104584"/>
            <a:ext cx="4379361" cy="865337"/>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7" name="Content Placeholder 2">
            <a:extLst>
              <a:ext uri="{FF2B5EF4-FFF2-40B4-BE49-F238E27FC236}">
                <a16:creationId xmlns:a16="http://schemas.microsoft.com/office/drawing/2014/main" id="{C3A32A69-DC23-4528-8B91-C9D147A2A9EB}"/>
              </a:ext>
            </a:extLst>
          </p:cNvPr>
          <p:cNvSpPr txBox="1">
            <a:spLocks/>
          </p:cNvSpPr>
          <p:nvPr/>
        </p:nvSpPr>
        <p:spPr>
          <a:xfrm>
            <a:off x="1557338" y="1209093"/>
            <a:ext cx="3550444" cy="665183"/>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900"/>
              </a:spcAft>
              <a:buNone/>
              <a:tabLst>
                <a:tab pos="218599" algn="l"/>
              </a:tabLst>
            </a:pPr>
            <a:r>
              <a:rPr lang="en-AU" sz="1800" dirty="0">
                <a:latin typeface="Calibri" panose="020F0502020204030204" pitchFamily="34" charset="0"/>
                <a:cs typeface="Times New Roman" panose="02020603050405020304" pitchFamily="18" charset="0"/>
              </a:rPr>
              <a:t>Use a combination of treatment activities, not one single activity</a:t>
            </a:r>
            <a:endParaRPr lang="en-AU" sz="1725" dirty="0"/>
          </a:p>
        </p:txBody>
      </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Take to the farm messages</a:t>
            </a:r>
          </a:p>
        </p:txBody>
      </p:sp>
      <p:sp>
        <p:nvSpPr>
          <p:cNvPr id="15" name="Rectangle 14">
            <a:extLst>
              <a:ext uri="{FF2B5EF4-FFF2-40B4-BE49-F238E27FC236}">
                <a16:creationId xmlns:a16="http://schemas.microsoft.com/office/drawing/2014/main" id="{34208E78-9E46-41E3-AE75-33E225EDC119}"/>
              </a:ext>
            </a:extLst>
          </p:cNvPr>
          <p:cNvSpPr/>
          <p:nvPr/>
        </p:nvSpPr>
        <p:spPr>
          <a:xfrm>
            <a:off x="728420" y="2133479"/>
            <a:ext cx="4379361" cy="865337"/>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16" name="Rectangle 15">
            <a:extLst>
              <a:ext uri="{FF2B5EF4-FFF2-40B4-BE49-F238E27FC236}">
                <a16:creationId xmlns:a16="http://schemas.microsoft.com/office/drawing/2014/main" id="{79C518D1-FA5A-4515-AAE5-6335862B85C5}"/>
              </a:ext>
            </a:extLst>
          </p:cNvPr>
          <p:cNvSpPr/>
          <p:nvPr/>
        </p:nvSpPr>
        <p:spPr>
          <a:xfrm>
            <a:off x="728420" y="3162374"/>
            <a:ext cx="4379361" cy="865337"/>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cxnSp>
        <p:nvCxnSpPr>
          <p:cNvPr id="9" name="Straight Connector 8">
            <a:extLst>
              <a:ext uri="{FF2B5EF4-FFF2-40B4-BE49-F238E27FC236}">
                <a16:creationId xmlns:a16="http://schemas.microsoft.com/office/drawing/2014/main" id="{A625BDCF-E56B-4B20-A2F3-4912AF55EB09}"/>
              </a:ext>
            </a:extLst>
          </p:cNvPr>
          <p:cNvCxnSpPr>
            <a:cxnSpLocks/>
          </p:cNvCxnSpPr>
          <p:nvPr/>
        </p:nvCxnSpPr>
        <p:spPr>
          <a:xfrm>
            <a:off x="1414220" y="1084989"/>
            <a:ext cx="0" cy="309293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6759BD73-1B58-4203-8954-C7473FB0E793}"/>
              </a:ext>
            </a:extLst>
          </p:cNvPr>
          <p:cNvSpPr txBox="1">
            <a:spLocks/>
          </p:cNvSpPr>
          <p:nvPr/>
        </p:nvSpPr>
        <p:spPr>
          <a:xfrm>
            <a:off x="1550806" y="2256945"/>
            <a:ext cx="3550444" cy="710129"/>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lvl="0" indent="0">
              <a:lnSpc>
                <a:spcPct val="100000"/>
              </a:lnSpc>
              <a:spcBef>
                <a:spcPts val="0"/>
              </a:spcBef>
              <a:spcAft>
                <a:spcPts val="600"/>
              </a:spcAft>
              <a:buNone/>
              <a:tabLst>
                <a:tab pos="218599" algn="l"/>
              </a:tabLst>
            </a:pPr>
            <a:r>
              <a:rPr lang="en-AU" sz="1800" dirty="0">
                <a:latin typeface="Calibri" panose="020F0502020204030204" pitchFamily="34" charset="0"/>
                <a:cs typeface="Times New Roman" panose="02020603050405020304" pitchFamily="18" charset="0"/>
              </a:rPr>
              <a:t>Correctly treat sheep, kill maggots and remove protein sources</a:t>
            </a:r>
          </a:p>
        </p:txBody>
      </p:sp>
      <p:grpSp>
        <p:nvGrpSpPr>
          <p:cNvPr id="42" name="Group 41">
            <a:extLst>
              <a:ext uri="{FF2B5EF4-FFF2-40B4-BE49-F238E27FC236}">
                <a16:creationId xmlns:a16="http://schemas.microsoft.com/office/drawing/2014/main" id="{A734D273-1FDD-4A4E-A8C4-751AC2785A73}"/>
              </a:ext>
            </a:extLst>
          </p:cNvPr>
          <p:cNvGrpSpPr/>
          <p:nvPr/>
        </p:nvGrpSpPr>
        <p:grpSpPr>
          <a:xfrm>
            <a:off x="826393" y="2219899"/>
            <a:ext cx="620486" cy="692498"/>
            <a:chOff x="1058313" y="3311124"/>
            <a:chExt cx="827314" cy="923330"/>
          </a:xfrm>
        </p:grpSpPr>
        <p:sp>
          <p:nvSpPr>
            <p:cNvPr id="22" name="TextBox 21">
              <a:extLst>
                <a:ext uri="{FF2B5EF4-FFF2-40B4-BE49-F238E27FC236}">
                  <a16:creationId xmlns:a16="http://schemas.microsoft.com/office/drawing/2014/main" id="{9D9547E1-AEA0-4AD0-AA6F-117C846F2682}"/>
                </a:ext>
              </a:extLst>
            </p:cNvPr>
            <p:cNvSpPr txBox="1"/>
            <p:nvPr/>
          </p:nvSpPr>
          <p:spPr>
            <a:xfrm>
              <a:off x="1058313" y="3311124"/>
              <a:ext cx="827314" cy="923330"/>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latin typeface="Arial Rounded MT Bold" panose="020F0704030504030204" pitchFamily="34" charset="0"/>
                </a:rPr>
                <a:t>2</a:t>
              </a:r>
            </a:p>
          </p:txBody>
        </p:sp>
        <p:grpSp>
          <p:nvGrpSpPr>
            <p:cNvPr id="26" name="Group 25">
              <a:extLst>
                <a:ext uri="{FF2B5EF4-FFF2-40B4-BE49-F238E27FC236}">
                  <a16:creationId xmlns:a16="http://schemas.microsoft.com/office/drawing/2014/main" id="{CED9C738-6771-4966-80C9-010C9B41A5BD}"/>
                </a:ext>
              </a:extLst>
            </p:cNvPr>
            <p:cNvGrpSpPr/>
            <p:nvPr/>
          </p:nvGrpSpPr>
          <p:grpSpPr>
            <a:xfrm>
              <a:off x="1476322" y="3899915"/>
              <a:ext cx="144000" cy="144000"/>
              <a:chOff x="9762301" y="2213409"/>
              <a:chExt cx="1227899" cy="1227900"/>
            </a:xfrm>
          </p:grpSpPr>
          <p:sp>
            <p:nvSpPr>
              <p:cNvPr id="25" name="Oval 24">
                <a:extLst>
                  <a:ext uri="{FF2B5EF4-FFF2-40B4-BE49-F238E27FC236}">
                    <a16:creationId xmlns:a16="http://schemas.microsoft.com/office/drawing/2014/main" id="{C8CD71F1-2E60-4232-B4A8-18667813D289}"/>
                  </a:ext>
                </a:extLst>
              </p:cNvPr>
              <p:cNvSpPr/>
              <p:nvPr/>
            </p:nvSpPr>
            <p:spPr>
              <a:xfrm>
                <a:off x="9762301" y="2213409"/>
                <a:ext cx="1227899" cy="1227900"/>
              </a:xfrm>
              <a:prstGeom prst="ellipse">
                <a:avLst/>
              </a:prstGeom>
              <a:solidFill>
                <a:srgbClr val="FEBE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24" name="Graphic 23" descr="Checkmark with solid fill">
                <a:extLst>
                  <a:ext uri="{FF2B5EF4-FFF2-40B4-BE49-F238E27FC236}">
                    <a16:creationId xmlns:a16="http://schemas.microsoft.com/office/drawing/2014/main" id="{2CED8055-4E93-4A82-853D-DCE408C5B35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40832" y="2418347"/>
                <a:ext cx="870853" cy="870853"/>
              </a:xfrm>
              <a:prstGeom prst="rect">
                <a:avLst/>
              </a:prstGeom>
            </p:spPr>
          </p:pic>
        </p:grpSp>
      </p:grpSp>
      <p:grpSp>
        <p:nvGrpSpPr>
          <p:cNvPr id="41" name="Group 40">
            <a:extLst>
              <a:ext uri="{FF2B5EF4-FFF2-40B4-BE49-F238E27FC236}">
                <a16:creationId xmlns:a16="http://schemas.microsoft.com/office/drawing/2014/main" id="{AAFFE775-207C-4444-B7FD-815889F26167}"/>
              </a:ext>
            </a:extLst>
          </p:cNvPr>
          <p:cNvGrpSpPr/>
          <p:nvPr/>
        </p:nvGrpSpPr>
        <p:grpSpPr>
          <a:xfrm>
            <a:off x="819571" y="1193085"/>
            <a:ext cx="620486" cy="692498"/>
            <a:chOff x="1210713" y="2056828"/>
            <a:chExt cx="827314" cy="923330"/>
          </a:xfrm>
        </p:grpSpPr>
        <p:sp>
          <p:nvSpPr>
            <p:cNvPr id="32" name="TextBox 31">
              <a:extLst>
                <a:ext uri="{FF2B5EF4-FFF2-40B4-BE49-F238E27FC236}">
                  <a16:creationId xmlns:a16="http://schemas.microsoft.com/office/drawing/2014/main" id="{FED1EA1A-8854-466D-B31D-26BD7D15560F}"/>
                </a:ext>
              </a:extLst>
            </p:cNvPr>
            <p:cNvSpPr txBox="1"/>
            <p:nvPr/>
          </p:nvSpPr>
          <p:spPr>
            <a:xfrm>
              <a:off x="1210713" y="2056828"/>
              <a:ext cx="827314" cy="923330"/>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latin typeface="Arial Rounded MT Bold" panose="020F0704030504030204" pitchFamily="34" charset="0"/>
                </a:rPr>
                <a:t>1</a:t>
              </a:r>
            </a:p>
          </p:txBody>
        </p:sp>
        <p:grpSp>
          <p:nvGrpSpPr>
            <p:cNvPr id="33" name="Group 32">
              <a:extLst>
                <a:ext uri="{FF2B5EF4-FFF2-40B4-BE49-F238E27FC236}">
                  <a16:creationId xmlns:a16="http://schemas.microsoft.com/office/drawing/2014/main" id="{48A0CEE3-DC8D-4EC7-AF29-51785304A43D}"/>
                </a:ext>
              </a:extLst>
            </p:cNvPr>
            <p:cNvGrpSpPr/>
            <p:nvPr/>
          </p:nvGrpSpPr>
          <p:grpSpPr>
            <a:xfrm>
              <a:off x="1590535" y="2645619"/>
              <a:ext cx="144000" cy="144000"/>
              <a:chOff x="10105029" y="2213409"/>
              <a:chExt cx="1227900" cy="1227900"/>
            </a:xfrm>
          </p:grpSpPr>
          <p:sp>
            <p:nvSpPr>
              <p:cNvPr id="34" name="Oval 33">
                <a:extLst>
                  <a:ext uri="{FF2B5EF4-FFF2-40B4-BE49-F238E27FC236}">
                    <a16:creationId xmlns:a16="http://schemas.microsoft.com/office/drawing/2014/main" id="{E299145B-0A71-478C-9FA5-31ACC49A66FA}"/>
                  </a:ext>
                </a:extLst>
              </p:cNvPr>
              <p:cNvSpPr/>
              <p:nvPr/>
            </p:nvSpPr>
            <p:spPr>
              <a:xfrm>
                <a:off x="10105029" y="2213409"/>
                <a:ext cx="1227900" cy="1227900"/>
              </a:xfrm>
              <a:prstGeom prst="ellipse">
                <a:avLst/>
              </a:prstGeom>
              <a:solidFill>
                <a:srgbClr val="FEBE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35" name="Graphic 34" descr="Checkmark with solid fill">
                <a:extLst>
                  <a:ext uri="{FF2B5EF4-FFF2-40B4-BE49-F238E27FC236}">
                    <a16:creationId xmlns:a16="http://schemas.microsoft.com/office/drawing/2014/main" id="{C0042878-7BDC-4013-9E36-B1DFB73A8BA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83529" y="2418343"/>
                <a:ext cx="870854" cy="870854"/>
              </a:xfrm>
              <a:prstGeom prst="rect">
                <a:avLst/>
              </a:prstGeom>
            </p:spPr>
          </p:pic>
        </p:grpSp>
      </p:grpSp>
      <p:grpSp>
        <p:nvGrpSpPr>
          <p:cNvPr id="36" name="Group 35">
            <a:extLst>
              <a:ext uri="{FF2B5EF4-FFF2-40B4-BE49-F238E27FC236}">
                <a16:creationId xmlns:a16="http://schemas.microsoft.com/office/drawing/2014/main" id="{A40531A1-2560-466E-9E17-BCE370A54A0B}"/>
              </a:ext>
            </a:extLst>
          </p:cNvPr>
          <p:cNvGrpSpPr/>
          <p:nvPr/>
        </p:nvGrpSpPr>
        <p:grpSpPr>
          <a:xfrm>
            <a:off x="819233" y="3245456"/>
            <a:ext cx="620486" cy="692498"/>
            <a:chOff x="8212183" y="1744228"/>
            <a:chExt cx="827314" cy="923330"/>
          </a:xfrm>
        </p:grpSpPr>
        <p:sp>
          <p:nvSpPr>
            <p:cNvPr id="37" name="TextBox 36">
              <a:extLst>
                <a:ext uri="{FF2B5EF4-FFF2-40B4-BE49-F238E27FC236}">
                  <a16:creationId xmlns:a16="http://schemas.microsoft.com/office/drawing/2014/main" id="{AA2B9F50-5338-444F-956D-05520741C893}"/>
                </a:ext>
              </a:extLst>
            </p:cNvPr>
            <p:cNvSpPr txBox="1"/>
            <p:nvPr/>
          </p:nvSpPr>
          <p:spPr>
            <a:xfrm>
              <a:off x="8212183" y="1744228"/>
              <a:ext cx="827314" cy="923330"/>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latin typeface="Arial Rounded MT Bold" panose="020F0704030504030204" pitchFamily="34" charset="0"/>
                </a:rPr>
                <a:t>3</a:t>
              </a:r>
            </a:p>
          </p:txBody>
        </p:sp>
        <p:grpSp>
          <p:nvGrpSpPr>
            <p:cNvPr id="38" name="Group 37">
              <a:extLst>
                <a:ext uri="{FF2B5EF4-FFF2-40B4-BE49-F238E27FC236}">
                  <a16:creationId xmlns:a16="http://schemas.microsoft.com/office/drawing/2014/main" id="{A9D640B1-1EAB-4919-8BEB-4FA3446FDC88}"/>
                </a:ext>
              </a:extLst>
            </p:cNvPr>
            <p:cNvGrpSpPr/>
            <p:nvPr/>
          </p:nvGrpSpPr>
          <p:grpSpPr>
            <a:xfrm>
              <a:off x="8630192" y="2333019"/>
              <a:ext cx="144000" cy="144000"/>
              <a:chOff x="9762309" y="2213409"/>
              <a:chExt cx="1227900" cy="1227900"/>
            </a:xfrm>
          </p:grpSpPr>
          <p:sp>
            <p:nvSpPr>
              <p:cNvPr id="39" name="Oval 38">
                <a:extLst>
                  <a:ext uri="{FF2B5EF4-FFF2-40B4-BE49-F238E27FC236}">
                    <a16:creationId xmlns:a16="http://schemas.microsoft.com/office/drawing/2014/main" id="{448FD775-0C16-492A-9245-27A2CF8E7E36}"/>
                  </a:ext>
                </a:extLst>
              </p:cNvPr>
              <p:cNvSpPr/>
              <p:nvPr/>
            </p:nvSpPr>
            <p:spPr>
              <a:xfrm>
                <a:off x="9762309" y="2213409"/>
                <a:ext cx="1227900" cy="1227900"/>
              </a:xfrm>
              <a:prstGeom prst="ellipse">
                <a:avLst/>
              </a:prstGeom>
              <a:solidFill>
                <a:srgbClr val="FEBE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40" name="Graphic 39" descr="Checkmark with solid fill">
                <a:extLst>
                  <a:ext uri="{FF2B5EF4-FFF2-40B4-BE49-F238E27FC236}">
                    <a16:creationId xmlns:a16="http://schemas.microsoft.com/office/drawing/2014/main" id="{CB0CBA95-CB29-484D-9B6F-9AD7BCF0935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940832" y="2418347"/>
                <a:ext cx="870853" cy="870853"/>
              </a:xfrm>
              <a:prstGeom prst="rect">
                <a:avLst/>
              </a:prstGeom>
            </p:spPr>
          </p:pic>
        </p:grpSp>
      </p:grpSp>
      <p:sp>
        <p:nvSpPr>
          <p:cNvPr id="44" name="Content Placeholder 2">
            <a:extLst>
              <a:ext uri="{FF2B5EF4-FFF2-40B4-BE49-F238E27FC236}">
                <a16:creationId xmlns:a16="http://schemas.microsoft.com/office/drawing/2014/main" id="{3DA01D37-32A0-46EE-9330-C0D2F352871F}"/>
              </a:ext>
            </a:extLst>
          </p:cNvPr>
          <p:cNvSpPr txBox="1">
            <a:spLocks/>
          </p:cNvSpPr>
          <p:nvPr/>
        </p:nvSpPr>
        <p:spPr>
          <a:xfrm>
            <a:off x="1550194" y="3290476"/>
            <a:ext cx="3550444" cy="676054"/>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900"/>
              </a:spcAft>
              <a:buNone/>
              <a:tabLst>
                <a:tab pos="218599" algn="l"/>
              </a:tabLst>
            </a:pPr>
            <a:r>
              <a:rPr lang="en-AU" sz="1800" dirty="0">
                <a:latin typeface="Calibri" panose="020F0502020204030204" pitchFamily="34" charset="0"/>
                <a:cs typeface="Times New Roman" panose="02020603050405020304" pitchFamily="18" charset="0"/>
              </a:rPr>
              <a:t>Flystrike management should also consider prevention and monitoring</a:t>
            </a:r>
            <a:endParaRPr lang="en-AU" sz="1725" dirty="0"/>
          </a:p>
        </p:txBody>
      </p:sp>
    </p:spTree>
    <p:extLst>
      <p:ext uri="{BB962C8B-B14F-4D97-AF65-F5344CB8AC3E}">
        <p14:creationId xmlns:p14="http://schemas.microsoft.com/office/powerpoint/2010/main" val="1406003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B5DFEC7B-A6D1-46B1-B999-49D3BC3E2514}"/>
              </a:ext>
            </a:extLst>
          </p:cNvPr>
          <p:cNvSpPr/>
          <p:nvPr/>
        </p:nvSpPr>
        <p:spPr>
          <a:xfrm>
            <a:off x="728420" y="2930020"/>
            <a:ext cx="4379361" cy="712688"/>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53" name="Graphic 52" descr="Medical with solid fill">
            <a:extLst>
              <a:ext uri="{FF2B5EF4-FFF2-40B4-BE49-F238E27FC236}">
                <a16:creationId xmlns:a16="http://schemas.microsoft.com/office/drawing/2014/main" id="{808D77B2-66E2-4A71-A489-AB630DC2E8B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5521" y="3081944"/>
            <a:ext cx="465583" cy="465583"/>
          </a:xfrm>
          <a:prstGeom prst="rect">
            <a:avLst/>
          </a:prstGeom>
        </p:spPr>
      </p:pic>
      <p:sp>
        <p:nvSpPr>
          <p:cNvPr id="56" name="Rectangle 55">
            <a:extLst>
              <a:ext uri="{FF2B5EF4-FFF2-40B4-BE49-F238E27FC236}">
                <a16:creationId xmlns:a16="http://schemas.microsoft.com/office/drawing/2014/main" id="{C8C54454-E592-4B1F-9593-1E301FA0218A}"/>
              </a:ext>
            </a:extLst>
          </p:cNvPr>
          <p:cNvSpPr/>
          <p:nvPr/>
        </p:nvSpPr>
        <p:spPr>
          <a:xfrm>
            <a:off x="728420" y="2023510"/>
            <a:ext cx="4379361" cy="712688"/>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44" name="Rectangle 43">
            <a:extLst>
              <a:ext uri="{FF2B5EF4-FFF2-40B4-BE49-F238E27FC236}">
                <a16:creationId xmlns:a16="http://schemas.microsoft.com/office/drawing/2014/main" id="{B9322FBF-7D2F-43DC-9EE3-F3F4B4486736}"/>
              </a:ext>
            </a:extLst>
          </p:cNvPr>
          <p:cNvSpPr/>
          <p:nvPr/>
        </p:nvSpPr>
        <p:spPr>
          <a:xfrm>
            <a:off x="728420" y="1115221"/>
            <a:ext cx="4379361" cy="712688"/>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Progress check</a:t>
            </a:r>
          </a:p>
        </p:txBody>
      </p:sp>
      <p:pic>
        <p:nvPicPr>
          <p:cNvPr id="49" name="Graphic 48" descr="Shield with solid fill">
            <a:extLst>
              <a:ext uri="{FF2B5EF4-FFF2-40B4-BE49-F238E27FC236}">
                <a16:creationId xmlns:a16="http://schemas.microsoft.com/office/drawing/2014/main" id="{504755B8-DE07-4217-B028-C507BB982AD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2957" y="1246717"/>
            <a:ext cx="486011" cy="486011"/>
          </a:xfrm>
          <a:prstGeom prst="rect">
            <a:avLst/>
          </a:prstGeom>
        </p:spPr>
      </p:pic>
      <p:cxnSp>
        <p:nvCxnSpPr>
          <p:cNvPr id="55" name="Straight Connector 54">
            <a:extLst>
              <a:ext uri="{FF2B5EF4-FFF2-40B4-BE49-F238E27FC236}">
                <a16:creationId xmlns:a16="http://schemas.microsoft.com/office/drawing/2014/main" id="{874915AC-EAE0-4B3D-90E6-2D86DAA99B9D}"/>
              </a:ext>
            </a:extLst>
          </p:cNvPr>
          <p:cNvCxnSpPr>
            <a:cxnSpLocks/>
          </p:cNvCxnSpPr>
          <p:nvPr/>
        </p:nvCxnSpPr>
        <p:spPr>
          <a:xfrm>
            <a:off x="1414220" y="1095626"/>
            <a:ext cx="0" cy="289699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513095FC-49D9-482F-8DE9-63129D85DBFD}"/>
              </a:ext>
            </a:extLst>
          </p:cNvPr>
          <p:cNvGrpSpPr/>
          <p:nvPr/>
        </p:nvGrpSpPr>
        <p:grpSpPr>
          <a:xfrm>
            <a:off x="792957" y="2136849"/>
            <a:ext cx="486011" cy="486011"/>
            <a:chOff x="1057275" y="3186207"/>
            <a:chExt cx="648015" cy="648015"/>
          </a:xfrm>
          <a:solidFill>
            <a:schemeClr val="bg1"/>
          </a:solidFill>
        </p:grpSpPr>
        <p:pic>
          <p:nvPicPr>
            <p:cNvPr id="51" name="Graphic 50" descr="Magnifying glass with solid fill">
              <a:extLst>
                <a:ext uri="{FF2B5EF4-FFF2-40B4-BE49-F238E27FC236}">
                  <a16:creationId xmlns:a16="http://schemas.microsoft.com/office/drawing/2014/main" id="{AAE7F408-C071-48C0-9FF1-9B184E36926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57275" y="3186207"/>
              <a:ext cx="648015" cy="648015"/>
            </a:xfrm>
            <a:prstGeom prst="rect">
              <a:avLst/>
            </a:prstGeom>
          </p:spPr>
        </p:pic>
        <p:pic>
          <p:nvPicPr>
            <p:cNvPr id="65" name="Graphic 64" descr="Heartbeat with solid fill">
              <a:extLst>
                <a:ext uri="{FF2B5EF4-FFF2-40B4-BE49-F238E27FC236}">
                  <a16:creationId xmlns:a16="http://schemas.microsoft.com/office/drawing/2014/main" id="{6B8DBD6C-6988-4F83-86DC-B24AF0743F6B}"/>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99003" y="3253599"/>
              <a:ext cx="413526" cy="413526"/>
            </a:xfrm>
            <a:prstGeom prst="rect">
              <a:avLst/>
            </a:prstGeom>
          </p:spPr>
        </p:pic>
      </p:grpSp>
      <p:sp>
        <p:nvSpPr>
          <p:cNvPr id="19" name="Content Placeholder 2">
            <a:extLst>
              <a:ext uri="{FF2B5EF4-FFF2-40B4-BE49-F238E27FC236}">
                <a16:creationId xmlns:a16="http://schemas.microsoft.com/office/drawing/2014/main" id="{279958D2-AAB0-47A9-88C3-91158EB2CA8E}"/>
              </a:ext>
            </a:extLst>
          </p:cNvPr>
          <p:cNvSpPr txBox="1">
            <a:spLocks/>
          </p:cNvSpPr>
          <p:nvPr/>
        </p:nvSpPr>
        <p:spPr>
          <a:xfrm>
            <a:off x="1557338" y="2123925"/>
            <a:ext cx="3550444" cy="387140"/>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800" dirty="0">
                <a:solidFill>
                  <a:schemeClr val="bg1"/>
                </a:solidFill>
              </a:rPr>
              <a:t>Monitoring</a:t>
            </a:r>
          </a:p>
        </p:txBody>
      </p:sp>
      <p:sp>
        <p:nvSpPr>
          <p:cNvPr id="20" name="Content Placeholder 2">
            <a:extLst>
              <a:ext uri="{FF2B5EF4-FFF2-40B4-BE49-F238E27FC236}">
                <a16:creationId xmlns:a16="http://schemas.microsoft.com/office/drawing/2014/main" id="{23AB2F48-3338-4CB1-B840-7889B04D0769}"/>
              </a:ext>
            </a:extLst>
          </p:cNvPr>
          <p:cNvSpPr txBox="1">
            <a:spLocks/>
          </p:cNvSpPr>
          <p:nvPr/>
        </p:nvSpPr>
        <p:spPr>
          <a:xfrm>
            <a:off x="1557338" y="1194370"/>
            <a:ext cx="3550444" cy="387140"/>
          </a:xfrm>
          <a:prstGeom prst="rect">
            <a:avLst/>
          </a:prstGeom>
        </p:spPr>
        <p:txBody>
          <a:bodyPr vert="horz" lIns="91440" tIns="45720" rIns="91440" bIns="45720" rtlCol="0">
            <a:noAutofit/>
          </a:bodyPr>
          <a:lstStyle>
            <a:defPPr>
              <a:defRPr lang="en-US"/>
            </a:defPPr>
            <a:lvl1pPr marL="0" indent="-228600" algn="l" defTabSz="685983" rtl="0" eaLnBrk="1" latinLnBrk="0" hangingPunct="1">
              <a:lnSpc>
                <a:spcPct val="90000"/>
              </a:lnSpc>
              <a:spcBef>
                <a:spcPts val="1000"/>
              </a:spcBef>
              <a:buFont typeface="Arial" panose="020B0604020202020204" pitchFamily="34" charset="0"/>
              <a:buChar char="•"/>
              <a:defRPr sz="1350" kern="1200">
                <a:solidFill>
                  <a:schemeClr val="tx1"/>
                </a:solidFill>
                <a:latin typeface="+mn-lt"/>
                <a:ea typeface="+mn-ea"/>
                <a:cs typeface="+mn-cs"/>
              </a:defRPr>
            </a:lvl1pPr>
            <a:lvl2pPr marL="342991"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2pPr>
            <a:lvl3pPr marL="685983"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3pPr>
            <a:lvl4pPr marL="1028974"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4pPr>
            <a:lvl5pPr marL="1371966"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5pPr>
            <a:lvl6pPr marL="1714957"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6pPr>
            <a:lvl7pPr marL="2057949"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7pPr>
            <a:lvl8pPr marL="2400940"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8pPr>
            <a:lvl9pPr marL="2743932"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9pPr>
          </a:lstStyle>
          <a:p>
            <a:pPr indent="0">
              <a:lnSpc>
                <a:spcPct val="100000"/>
              </a:lnSpc>
              <a:spcBef>
                <a:spcPts val="0"/>
              </a:spcBef>
              <a:spcAft>
                <a:spcPts val="2700"/>
              </a:spcAft>
              <a:buFont typeface="Arial" panose="020B0604020202020204" pitchFamily="34" charset="0"/>
              <a:buNone/>
            </a:pPr>
            <a:r>
              <a:rPr lang="en-AU" sz="2800" dirty="0">
                <a:solidFill>
                  <a:schemeClr val="bg1"/>
                </a:solidFill>
              </a:rPr>
              <a:t>Prevention</a:t>
            </a:r>
          </a:p>
        </p:txBody>
      </p:sp>
      <p:sp>
        <p:nvSpPr>
          <p:cNvPr id="21" name="Content Placeholder 2">
            <a:extLst>
              <a:ext uri="{FF2B5EF4-FFF2-40B4-BE49-F238E27FC236}">
                <a16:creationId xmlns:a16="http://schemas.microsoft.com/office/drawing/2014/main" id="{819A0E07-C65B-4E86-80A6-5B5E0A857F63}"/>
              </a:ext>
            </a:extLst>
          </p:cNvPr>
          <p:cNvSpPr txBox="1">
            <a:spLocks/>
          </p:cNvSpPr>
          <p:nvPr/>
        </p:nvSpPr>
        <p:spPr>
          <a:xfrm>
            <a:off x="1557338" y="3030434"/>
            <a:ext cx="3550444" cy="387140"/>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800" dirty="0">
                <a:solidFill>
                  <a:schemeClr val="bg1"/>
                </a:solidFill>
              </a:rPr>
              <a:t>Treatment</a:t>
            </a:r>
          </a:p>
        </p:txBody>
      </p:sp>
      <p:grpSp>
        <p:nvGrpSpPr>
          <p:cNvPr id="15" name="Group 14">
            <a:extLst>
              <a:ext uri="{FF2B5EF4-FFF2-40B4-BE49-F238E27FC236}">
                <a16:creationId xmlns:a16="http://schemas.microsoft.com/office/drawing/2014/main" id="{3738BB3F-165C-447A-8650-3865B6D47C68}"/>
              </a:ext>
            </a:extLst>
          </p:cNvPr>
          <p:cNvGrpSpPr/>
          <p:nvPr/>
        </p:nvGrpSpPr>
        <p:grpSpPr>
          <a:xfrm>
            <a:off x="4879181" y="1675009"/>
            <a:ext cx="457200" cy="457200"/>
            <a:chOff x="3898920" y="1400097"/>
            <a:chExt cx="457200" cy="457200"/>
          </a:xfrm>
        </p:grpSpPr>
        <p:sp>
          <p:nvSpPr>
            <p:cNvPr id="16" name="Oval 15">
              <a:extLst>
                <a:ext uri="{FF2B5EF4-FFF2-40B4-BE49-F238E27FC236}">
                  <a16:creationId xmlns:a16="http://schemas.microsoft.com/office/drawing/2014/main" id="{F93A4ED8-A82C-4988-81BD-58934B66C885}"/>
                </a:ext>
              </a:extLst>
            </p:cNvPr>
            <p:cNvSpPr/>
            <p:nvPr/>
          </p:nvSpPr>
          <p:spPr>
            <a:xfrm>
              <a:off x="3898920" y="1400097"/>
              <a:ext cx="457200" cy="457200"/>
            </a:xfrm>
            <a:prstGeom prst="ellipse">
              <a:avLst/>
            </a:prstGeom>
            <a:solidFill>
              <a:srgbClr val="383E5B"/>
            </a:solidFill>
            <a:ln>
              <a:solidFill>
                <a:srgbClr val="383E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17" name="Graphic 16" descr="Checkmark with solid fill">
              <a:extLst>
                <a:ext uri="{FF2B5EF4-FFF2-40B4-BE49-F238E27FC236}">
                  <a16:creationId xmlns:a16="http://schemas.microsoft.com/office/drawing/2014/main" id="{F4237409-0E9F-495D-A115-38DF53B8FE58}"/>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57921" y="1460285"/>
              <a:ext cx="340200" cy="340200"/>
            </a:xfrm>
            <a:prstGeom prst="rect">
              <a:avLst/>
            </a:prstGeom>
          </p:spPr>
        </p:pic>
      </p:grpSp>
      <p:grpSp>
        <p:nvGrpSpPr>
          <p:cNvPr id="18" name="Group 17">
            <a:extLst>
              <a:ext uri="{FF2B5EF4-FFF2-40B4-BE49-F238E27FC236}">
                <a16:creationId xmlns:a16="http://schemas.microsoft.com/office/drawing/2014/main" id="{FC72FB56-C78F-4E17-BB3B-C6F8005B064E}"/>
              </a:ext>
            </a:extLst>
          </p:cNvPr>
          <p:cNvGrpSpPr/>
          <p:nvPr/>
        </p:nvGrpSpPr>
        <p:grpSpPr>
          <a:xfrm>
            <a:off x="4879181" y="2579795"/>
            <a:ext cx="457200" cy="457200"/>
            <a:chOff x="3898920" y="1400097"/>
            <a:chExt cx="457200" cy="457200"/>
          </a:xfrm>
        </p:grpSpPr>
        <p:sp>
          <p:nvSpPr>
            <p:cNvPr id="22" name="Oval 21">
              <a:extLst>
                <a:ext uri="{FF2B5EF4-FFF2-40B4-BE49-F238E27FC236}">
                  <a16:creationId xmlns:a16="http://schemas.microsoft.com/office/drawing/2014/main" id="{AE637AFD-285C-4EBB-821F-F0D50C7E24DC}"/>
                </a:ext>
              </a:extLst>
            </p:cNvPr>
            <p:cNvSpPr/>
            <p:nvPr/>
          </p:nvSpPr>
          <p:spPr>
            <a:xfrm>
              <a:off x="3898920" y="1400097"/>
              <a:ext cx="457200" cy="457200"/>
            </a:xfrm>
            <a:prstGeom prst="ellipse">
              <a:avLst/>
            </a:prstGeom>
            <a:solidFill>
              <a:srgbClr val="383E5B"/>
            </a:solidFill>
            <a:ln>
              <a:solidFill>
                <a:srgbClr val="383E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23" name="Graphic 22" descr="Checkmark with solid fill">
              <a:extLst>
                <a:ext uri="{FF2B5EF4-FFF2-40B4-BE49-F238E27FC236}">
                  <a16:creationId xmlns:a16="http://schemas.microsoft.com/office/drawing/2014/main" id="{20E59CB9-5FD7-4CC7-BFED-D8C96AB76DDA}"/>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57921" y="1460285"/>
              <a:ext cx="340200" cy="340200"/>
            </a:xfrm>
            <a:prstGeom prst="rect">
              <a:avLst/>
            </a:prstGeom>
          </p:spPr>
        </p:pic>
      </p:grpSp>
      <p:grpSp>
        <p:nvGrpSpPr>
          <p:cNvPr id="24" name="Group 23">
            <a:extLst>
              <a:ext uri="{FF2B5EF4-FFF2-40B4-BE49-F238E27FC236}">
                <a16:creationId xmlns:a16="http://schemas.microsoft.com/office/drawing/2014/main" id="{C70F7E2F-F332-4C43-AB5A-2AA451B6D213}"/>
              </a:ext>
            </a:extLst>
          </p:cNvPr>
          <p:cNvGrpSpPr/>
          <p:nvPr/>
        </p:nvGrpSpPr>
        <p:grpSpPr>
          <a:xfrm>
            <a:off x="4879181" y="3443111"/>
            <a:ext cx="457200" cy="457200"/>
            <a:chOff x="3898920" y="1400097"/>
            <a:chExt cx="457200" cy="457200"/>
          </a:xfrm>
        </p:grpSpPr>
        <p:sp>
          <p:nvSpPr>
            <p:cNvPr id="25" name="Oval 24">
              <a:extLst>
                <a:ext uri="{FF2B5EF4-FFF2-40B4-BE49-F238E27FC236}">
                  <a16:creationId xmlns:a16="http://schemas.microsoft.com/office/drawing/2014/main" id="{E0C26294-0E00-4CA0-8E78-F8946780C006}"/>
                </a:ext>
              </a:extLst>
            </p:cNvPr>
            <p:cNvSpPr/>
            <p:nvPr/>
          </p:nvSpPr>
          <p:spPr>
            <a:xfrm>
              <a:off x="3898920" y="1400097"/>
              <a:ext cx="457200" cy="457200"/>
            </a:xfrm>
            <a:prstGeom prst="ellipse">
              <a:avLst/>
            </a:prstGeom>
            <a:solidFill>
              <a:srgbClr val="383E5B"/>
            </a:solidFill>
            <a:ln>
              <a:solidFill>
                <a:srgbClr val="383E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26" name="Graphic 25" descr="Checkmark with solid fill">
              <a:extLst>
                <a:ext uri="{FF2B5EF4-FFF2-40B4-BE49-F238E27FC236}">
                  <a16:creationId xmlns:a16="http://schemas.microsoft.com/office/drawing/2014/main" id="{2FE8CFEA-9A90-4FA0-8FD3-D7C72BE5E19A}"/>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57921" y="1460285"/>
              <a:ext cx="340200" cy="340200"/>
            </a:xfrm>
            <a:prstGeom prst="rect">
              <a:avLst/>
            </a:prstGeom>
          </p:spPr>
        </p:pic>
      </p:grpSp>
    </p:spTree>
    <p:extLst>
      <p:ext uri="{BB962C8B-B14F-4D97-AF65-F5344CB8AC3E}">
        <p14:creationId xmlns:p14="http://schemas.microsoft.com/office/powerpoint/2010/main" val="24271797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Summary</a:t>
            </a:r>
          </a:p>
        </p:txBody>
      </p:sp>
      <p:sp>
        <p:nvSpPr>
          <p:cNvPr id="42" name="Freeform 2">
            <a:extLst>
              <a:ext uri="{FF2B5EF4-FFF2-40B4-BE49-F238E27FC236}">
                <a16:creationId xmlns:a16="http://schemas.microsoft.com/office/drawing/2014/main" id="{D5560464-E00F-4560-8C46-9A26C7F15F2E}"/>
              </a:ext>
            </a:extLst>
          </p:cNvPr>
          <p:cNvSpPr>
            <a:spLocks noChangeArrowheads="1"/>
          </p:cNvSpPr>
          <p:nvPr/>
        </p:nvSpPr>
        <p:spPr bwMode="auto">
          <a:xfrm>
            <a:off x="708360" y="889851"/>
            <a:ext cx="5563101" cy="889700"/>
          </a:xfrm>
          <a:prstGeom prst="rect">
            <a:avLst/>
          </a:prstGeom>
          <a:solidFill>
            <a:srgbClr val="383E5B"/>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a:p>
        </p:txBody>
      </p:sp>
      <p:sp>
        <p:nvSpPr>
          <p:cNvPr id="43" name="Freeform 3">
            <a:extLst>
              <a:ext uri="{FF2B5EF4-FFF2-40B4-BE49-F238E27FC236}">
                <a16:creationId xmlns:a16="http://schemas.microsoft.com/office/drawing/2014/main" id="{37D68ADE-0DEF-46F2-9C28-0D72AB411338}"/>
              </a:ext>
            </a:extLst>
          </p:cNvPr>
          <p:cNvSpPr>
            <a:spLocks noChangeArrowheads="1"/>
          </p:cNvSpPr>
          <p:nvPr/>
        </p:nvSpPr>
        <p:spPr bwMode="auto">
          <a:xfrm>
            <a:off x="704318" y="987282"/>
            <a:ext cx="758937" cy="694838"/>
          </a:xfrm>
          <a:custGeom>
            <a:avLst/>
            <a:gdLst>
              <a:gd name="T0" fmla="*/ 487 w 1307"/>
              <a:gd name="T1" fmla="*/ 218 h 1195"/>
              <a:gd name="T2" fmla="*/ 0 w 1307"/>
              <a:gd name="T3" fmla="*/ 218 h 1195"/>
              <a:gd name="T4" fmla="*/ 0 w 1307"/>
              <a:gd name="T5" fmla="*/ 979 h 1195"/>
              <a:gd name="T6" fmla="*/ 487 w 1307"/>
              <a:gd name="T7" fmla="*/ 979 h 1195"/>
              <a:gd name="T8" fmla="*/ 487 w 1307"/>
              <a:gd name="T9" fmla="*/ 979 h 1195"/>
              <a:gd name="T10" fmla="*/ 520 w 1307"/>
              <a:gd name="T11" fmla="*/ 1012 h 1195"/>
              <a:gd name="T12" fmla="*/ 520 w 1307"/>
              <a:gd name="T13" fmla="*/ 1150 h 1195"/>
              <a:gd name="T14" fmla="*/ 520 w 1307"/>
              <a:gd name="T15" fmla="*/ 1150 h 1195"/>
              <a:gd name="T16" fmla="*/ 576 w 1307"/>
              <a:gd name="T17" fmla="*/ 1177 h 1195"/>
              <a:gd name="T18" fmla="*/ 1289 w 1307"/>
              <a:gd name="T19" fmla="*/ 624 h 1195"/>
              <a:gd name="T20" fmla="*/ 1289 w 1307"/>
              <a:gd name="T21" fmla="*/ 624 h 1195"/>
              <a:gd name="T22" fmla="*/ 1289 w 1307"/>
              <a:gd name="T23" fmla="*/ 570 h 1195"/>
              <a:gd name="T24" fmla="*/ 576 w 1307"/>
              <a:gd name="T25" fmla="*/ 17 h 1195"/>
              <a:gd name="T26" fmla="*/ 576 w 1307"/>
              <a:gd name="T27" fmla="*/ 17 h 1195"/>
              <a:gd name="T28" fmla="*/ 520 w 1307"/>
              <a:gd name="T29" fmla="*/ 44 h 1195"/>
              <a:gd name="T30" fmla="*/ 520 w 1307"/>
              <a:gd name="T31" fmla="*/ 184 h 1195"/>
              <a:gd name="T32" fmla="*/ 520 w 1307"/>
              <a:gd name="T33" fmla="*/ 184 h 1195"/>
              <a:gd name="T34" fmla="*/ 487 w 1307"/>
              <a:gd name="T35" fmla="*/ 21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7" h="1195">
                <a:moveTo>
                  <a:pt x="487" y="218"/>
                </a:moveTo>
                <a:lnTo>
                  <a:pt x="0" y="218"/>
                </a:lnTo>
                <a:lnTo>
                  <a:pt x="0" y="979"/>
                </a:lnTo>
                <a:lnTo>
                  <a:pt x="487" y="979"/>
                </a:lnTo>
                <a:lnTo>
                  <a:pt x="487" y="979"/>
                </a:lnTo>
                <a:cubicBezTo>
                  <a:pt x="506" y="979"/>
                  <a:pt x="520" y="994"/>
                  <a:pt x="520" y="1012"/>
                </a:cubicBezTo>
                <a:lnTo>
                  <a:pt x="520" y="1150"/>
                </a:lnTo>
                <a:lnTo>
                  <a:pt x="520" y="1150"/>
                </a:lnTo>
                <a:cubicBezTo>
                  <a:pt x="520" y="1178"/>
                  <a:pt x="553" y="1194"/>
                  <a:pt x="576" y="1177"/>
                </a:cubicBezTo>
                <a:lnTo>
                  <a:pt x="1289" y="624"/>
                </a:lnTo>
                <a:lnTo>
                  <a:pt x="1289" y="624"/>
                </a:lnTo>
                <a:cubicBezTo>
                  <a:pt x="1306" y="610"/>
                  <a:pt x="1306" y="584"/>
                  <a:pt x="1289" y="570"/>
                </a:cubicBezTo>
                <a:lnTo>
                  <a:pt x="576" y="17"/>
                </a:lnTo>
                <a:lnTo>
                  <a:pt x="576" y="17"/>
                </a:lnTo>
                <a:cubicBezTo>
                  <a:pt x="553" y="0"/>
                  <a:pt x="520" y="16"/>
                  <a:pt x="520" y="44"/>
                </a:cubicBezTo>
                <a:lnTo>
                  <a:pt x="520" y="184"/>
                </a:lnTo>
                <a:lnTo>
                  <a:pt x="520" y="184"/>
                </a:lnTo>
                <a:cubicBezTo>
                  <a:pt x="520" y="203"/>
                  <a:pt x="506" y="218"/>
                  <a:pt x="487" y="218"/>
                </a:cubicBezTo>
              </a:path>
            </a:pathLst>
          </a:custGeom>
          <a:solidFill>
            <a:schemeClr val="bg1"/>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a:p>
        </p:txBody>
      </p:sp>
      <p:sp>
        <p:nvSpPr>
          <p:cNvPr id="45" name="Subtitle 2">
            <a:extLst>
              <a:ext uri="{FF2B5EF4-FFF2-40B4-BE49-F238E27FC236}">
                <a16:creationId xmlns:a16="http://schemas.microsoft.com/office/drawing/2014/main" id="{C05E44FC-EAC8-4C9F-8B0F-37B05F0595D9}"/>
              </a:ext>
            </a:extLst>
          </p:cNvPr>
          <p:cNvSpPr txBox="1">
            <a:spLocks/>
          </p:cNvSpPr>
          <p:nvPr/>
        </p:nvSpPr>
        <p:spPr>
          <a:xfrm>
            <a:off x="1658557" y="1015734"/>
            <a:ext cx="4369255" cy="600645"/>
          </a:xfrm>
          <a:prstGeom prst="rect">
            <a:avLst/>
          </a:prstGeom>
        </p:spPr>
        <p:txBody>
          <a:bodyPr vert="horz" wrap="square" lIns="68580" tIns="34290" rIns="68580" bIns="34290"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lvl="0" algn="l">
              <a:lnSpc>
                <a:spcPct val="107000"/>
              </a:lnSpc>
              <a:spcAft>
                <a:spcPts val="600"/>
              </a:spcAft>
              <a:tabLst>
                <a:tab pos="171450" algn="l"/>
                <a:tab pos="342900" algn="l"/>
              </a:tabLst>
            </a:pPr>
            <a:r>
              <a:rPr lang="en-AU" sz="16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Prevention, monitoring and treatment activities are all important </a:t>
            </a:r>
            <a:r>
              <a:rPr lang="en-AU" sz="165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but</a:t>
            </a:r>
            <a:r>
              <a:rPr lang="en-AU" sz="16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preventing flystrike is key.</a:t>
            </a:r>
          </a:p>
        </p:txBody>
      </p:sp>
      <p:sp>
        <p:nvSpPr>
          <p:cNvPr id="48" name="Rectangle 47">
            <a:extLst>
              <a:ext uri="{FF2B5EF4-FFF2-40B4-BE49-F238E27FC236}">
                <a16:creationId xmlns:a16="http://schemas.microsoft.com/office/drawing/2014/main" id="{1EF5F4BD-A38B-48BF-8B14-3B0BBB3308BC}"/>
              </a:ext>
            </a:extLst>
          </p:cNvPr>
          <p:cNvSpPr>
            <a:spLocks noChangeArrowheads="1"/>
          </p:cNvSpPr>
          <p:nvPr/>
        </p:nvSpPr>
        <p:spPr bwMode="auto">
          <a:xfrm>
            <a:off x="708360" y="2133380"/>
            <a:ext cx="5563101" cy="889700"/>
          </a:xfrm>
          <a:prstGeom prst="rect">
            <a:avLst/>
          </a:prstGeom>
          <a:solidFill>
            <a:srgbClr val="383E5B"/>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a:p>
        </p:txBody>
      </p:sp>
      <p:sp>
        <p:nvSpPr>
          <p:cNvPr id="50" name="Freeform 6">
            <a:extLst>
              <a:ext uri="{FF2B5EF4-FFF2-40B4-BE49-F238E27FC236}">
                <a16:creationId xmlns:a16="http://schemas.microsoft.com/office/drawing/2014/main" id="{B171DA42-C339-4E56-9517-A0EBDCBFED8A}"/>
              </a:ext>
            </a:extLst>
          </p:cNvPr>
          <p:cNvSpPr>
            <a:spLocks noChangeArrowheads="1"/>
          </p:cNvSpPr>
          <p:nvPr/>
        </p:nvSpPr>
        <p:spPr bwMode="auto">
          <a:xfrm>
            <a:off x="704318" y="2230812"/>
            <a:ext cx="758937" cy="694837"/>
          </a:xfrm>
          <a:custGeom>
            <a:avLst/>
            <a:gdLst>
              <a:gd name="T0" fmla="*/ 487 w 1307"/>
              <a:gd name="T1" fmla="*/ 217 h 1194"/>
              <a:gd name="T2" fmla="*/ 0 w 1307"/>
              <a:gd name="T3" fmla="*/ 217 h 1194"/>
              <a:gd name="T4" fmla="*/ 0 w 1307"/>
              <a:gd name="T5" fmla="*/ 978 h 1194"/>
              <a:gd name="T6" fmla="*/ 487 w 1307"/>
              <a:gd name="T7" fmla="*/ 978 h 1194"/>
              <a:gd name="T8" fmla="*/ 487 w 1307"/>
              <a:gd name="T9" fmla="*/ 978 h 1194"/>
              <a:gd name="T10" fmla="*/ 520 w 1307"/>
              <a:gd name="T11" fmla="*/ 1012 h 1194"/>
              <a:gd name="T12" fmla="*/ 520 w 1307"/>
              <a:gd name="T13" fmla="*/ 1150 h 1194"/>
              <a:gd name="T14" fmla="*/ 520 w 1307"/>
              <a:gd name="T15" fmla="*/ 1150 h 1194"/>
              <a:gd name="T16" fmla="*/ 576 w 1307"/>
              <a:gd name="T17" fmla="*/ 1176 h 1194"/>
              <a:gd name="T18" fmla="*/ 1289 w 1307"/>
              <a:gd name="T19" fmla="*/ 623 h 1194"/>
              <a:gd name="T20" fmla="*/ 1289 w 1307"/>
              <a:gd name="T21" fmla="*/ 623 h 1194"/>
              <a:gd name="T22" fmla="*/ 1289 w 1307"/>
              <a:gd name="T23" fmla="*/ 570 h 1194"/>
              <a:gd name="T24" fmla="*/ 576 w 1307"/>
              <a:gd name="T25" fmla="*/ 17 h 1194"/>
              <a:gd name="T26" fmla="*/ 576 w 1307"/>
              <a:gd name="T27" fmla="*/ 17 h 1194"/>
              <a:gd name="T28" fmla="*/ 520 w 1307"/>
              <a:gd name="T29" fmla="*/ 44 h 1194"/>
              <a:gd name="T30" fmla="*/ 520 w 1307"/>
              <a:gd name="T31" fmla="*/ 184 h 1194"/>
              <a:gd name="T32" fmla="*/ 520 w 1307"/>
              <a:gd name="T33" fmla="*/ 184 h 1194"/>
              <a:gd name="T34" fmla="*/ 487 w 1307"/>
              <a:gd name="T35" fmla="*/ 217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7" h="1194">
                <a:moveTo>
                  <a:pt x="487" y="217"/>
                </a:moveTo>
                <a:lnTo>
                  <a:pt x="0" y="217"/>
                </a:lnTo>
                <a:lnTo>
                  <a:pt x="0" y="978"/>
                </a:lnTo>
                <a:lnTo>
                  <a:pt x="487" y="978"/>
                </a:lnTo>
                <a:lnTo>
                  <a:pt x="487" y="978"/>
                </a:lnTo>
                <a:cubicBezTo>
                  <a:pt x="506" y="978"/>
                  <a:pt x="520" y="993"/>
                  <a:pt x="520" y="1012"/>
                </a:cubicBezTo>
                <a:lnTo>
                  <a:pt x="520" y="1150"/>
                </a:lnTo>
                <a:lnTo>
                  <a:pt x="520" y="1150"/>
                </a:lnTo>
                <a:cubicBezTo>
                  <a:pt x="520" y="1178"/>
                  <a:pt x="553" y="1193"/>
                  <a:pt x="576" y="1176"/>
                </a:cubicBezTo>
                <a:lnTo>
                  <a:pt x="1289" y="623"/>
                </a:lnTo>
                <a:lnTo>
                  <a:pt x="1289" y="623"/>
                </a:lnTo>
                <a:cubicBezTo>
                  <a:pt x="1306" y="610"/>
                  <a:pt x="1306" y="583"/>
                  <a:pt x="1289" y="570"/>
                </a:cubicBezTo>
                <a:lnTo>
                  <a:pt x="576" y="17"/>
                </a:lnTo>
                <a:lnTo>
                  <a:pt x="576" y="17"/>
                </a:lnTo>
                <a:cubicBezTo>
                  <a:pt x="553" y="0"/>
                  <a:pt x="520" y="15"/>
                  <a:pt x="520" y="44"/>
                </a:cubicBezTo>
                <a:lnTo>
                  <a:pt x="520" y="184"/>
                </a:lnTo>
                <a:lnTo>
                  <a:pt x="520" y="184"/>
                </a:lnTo>
                <a:cubicBezTo>
                  <a:pt x="520" y="203"/>
                  <a:pt x="506" y="217"/>
                  <a:pt x="487" y="217"/>
                </a:cubicBezTo>
              </a:path>
            </a:pathLst>
          </a:custGeom>
          <a:solidFill>
            <a:schemeClr val="bg1"/>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a:p>
        </p:txBody>
      </p:sp>
      <p:sp>
        <p:nvSpPr>
          <p:cNvPr id="52" name="Subtitle 2">
            <a:extLst>
              <a:ext uri="{FF2B5EF4-FFF2-40B4-BE49-F238E27FC236}">
                <a16:creationId xmlns:a16="http://schemas.microsoft.com/office/drawing/2014/main" id="{A700D177-D067-458A-9361-A62B909E2A3D}"/>
              </a:ext>
            </a:extLst>
          </p:cNvPr>
          <p:cNvSpPr txBox="1">
            <a:spLocks/>
          </p:cNvSpPr>
          <p:nvPr/>
        </p:nvSpPr>
        <p:spPr>
          <a:xfrm>
            <a:off x="1658560" y="2265774"/>
            <a:ext cx="4391361" cy="600549"/>
          </a:xfrm>
          <a:prstGeom prst="rect">
            <a:avLst/>
          </a:prstGeom>
        </p:spPr>
        <p:txBody>
          <a:bodyPr vert="horz" wrap="square" lIns="68580" tIns="34290" rIns="68580" bIns="34290"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l">
              <a:lnSpc>
                <a:spcPct val="107000"/>
              </a:lnSpc>
              <a:spcAft>
                <a:spcPts val="600"/>
              </a:spcAft>
              <a:tabLst>
                <a:tab pos="171450" algn="l"/>
                <a:tab pos="342900" algn="l"/>
              </a:tabLst>
            </a:pPr>
            <a:r>
              <a:rPr lang="en-AU" sz="1650" dirty="0">
                <a:solidFill>
                  <a:schemeClr val="bg1"/>
                </a:solidFill>
                <a:latin typeface="Calibri" panose="020F0502020204030204" pitchFamily="34" charset="0"/>
                <a:cs typeface="Times New Roman" panose="02020603050405020304" pitchFamily="18" charset="0"/>
              </a:rPr>
              <a:t>Have an integrated plan for p</a:t>
            </a:r>
            <a:r>
              <a:rPr lang="en-AU" sz="16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revention, monitoring and treatment – review regularly</a:t>
            </a:r>
            <a:endParaRPr lang="en-AU" sz="1650" dirty="0">
              <a:solidFill>
                <a:schemeClr val="bg1"/>
              </a:solidFill>
              <a:latin typeface="Calibri" panose="020F0502020204030204" pitchFamily="34" charset="0"/>
              <a:cs typeface="Times New Roman" panose="02020603050405020304" pitchFamily="18" charset="0"/>
            </a:endParaRPr>
          </a:p>
        </p:txBody>
      </p:sp>
      <p:sp>
        <p:nvSpPr>
          <p:cNvPr id="62" name="Freeform 11">
            <a:extLst>
              <a:ext uri="{FF2B5EF4-FFF2-40B4-BE49-F238E27FC236}">
                <a16:creationId xmlns:a16="http://schemas.microsoft.com/office/drawing/2014/main" id="{F6210FD6-C407-457F-B9B5-0C9971F1DFAC}"/>
              </a:ext>
            </a:extLst>
          </p:cNvPr>
          <p:cNvSpPr>
            <a:spLocks noChangeArrowheads="1"/>
          </p:cNvSpPr>
          <p:nvPr/>
        </p:nvSpPr>
        <p:spPr bwMode="auto">
          <a:xfrm>
            <a:off x="708360" y="3379472"/>
            <a:ext cx="5563101" cy="889700"/>
          </a:xfrm>
          <a:prstGeom prst="rect">
            <a:avLst/>
          </a:prstGeom>
          <a:solidFill>
            <a:srgbClr val="383E5B"/>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a:p>
        </p:txBody>
      </p:sp>
      <p:sp>
        <p:nvSpPr>
          <p:cNvPr id="64" name="Freeform 12">
            <a:extLst>
              <a:ext uri="{FF2B5EF4-FFF2-40B4-BE49-F238E27FC236}">
                <a16:creationId xmlns:a16="http://schemas.microsoft.com/office/drawing/2014/main" id="{F0B2F5D9-26C6-44FA-861F-207D130DD8B9}"/>
              </a:ext>
            </a:extLst>
          </p:cNvPr>
          <p:cNvSpPr>
            <a:spLocks noChangeArrowheads="1"/>
          </p:cNvSpPr>
          <p:nvPr/>
        </p:nvSpPr>
        <p:spPr bwMode="auto">
          <a:xfrm>
            <a:off x="704318" y="3476904"/>
            <a:ext cx="758937" cy="694837"/>
          </a:xfrm>
          <a:custGeom>
            <a:avLst/>
            <a:gdLst>
              <a:gd name="T0" fmla="*/ 487 w 1307"/>
              <a:gd name="T1" fmla="*/ 218 h 1195"/>
              <a:gd name="T2" fmla="*/ 0 w 1307"/>
              <a:gd name="T3" fmla="*/ 218 h 1195"/>
              <a:gd name="T4" fmla="*/ 0 w 1307"/>
              <a:gd name="T5" fmla="*/ 979 h 1195"/>
              <a:gd name="T6" fmla="*/ 487 w 1307"/>
              <a:gd name="T7" fmla="*/ 979 h 1195"/>
              <a:gd name="T8" fmla="*/ 487 w 1307"/>
              <a:gd name="T9" fmla="*/ 979 h 1195"/>
              <a:gd name="T10" fmla="*/ 520 w 1307"/>
              <a:gd name="T11" fmla="*/ 1012 h 1195"/>
              <a:gd name="T12" fmla="*/ 520 w 1307"/>
              <a:gd name="T13" fmla="*/ 1150 h 1195"/>
              <a:gd name="T14" fmla="*/ 520 w 1307"/>
              <a:gd name="T15" fmla="*/ 1150 h 1195"/>
              <a:gd name="T16" fmla="*/ 576 w 1307"/>
              <a:gd name="T17" fmla="*/ 1177 h 1195"/>
              <a:gd name="T18" fmla="*/ 1289 w 1307"/>
              <a:gd name="T19" fmla="*/ 624 h 1195"/>
              <a:gd name="T20" fmla="*/ 1289 w 1307"/>
              <a:gd name="T21" fmla="*/ 624 h 1195"/>
              <a:gd name="T22" fmla="*/ 1289 w 1307"/>
              <a:gd name="T23" fmla="*/ 570 h 1195"/>
              <a:gd name="T24" fmla="*/ 576 w 1307"/>
              <a:gd name="T25" fmla="*/ 17 h 1195"/>
              <a:gd name="T26" fmla="*/ 576 w 1307"/>
              <a:gd name="T27" fmla="*/ 17 h 1195"/>
              <a:gd name="T28" fmla="*/ 520 w 1307"/>
              <a:gd name="T29" fmla="*/ 44 h 1195"/>
              <a:gd name="T30" fmla="*/ 520 w 1307"/>
              <a:gd name="T31" fmla="*/ 184 h 1195"/>
              <a:gd name="T32" fmla="*/ 520 w 1307"/>
              <a:gd name="T33" fmla="*/ 184 h 1195"/>
              <a:gd name="T34" fmla="*/ 487 w 1307"/>
              <a:gd name="T35" fmla="*/ 21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7" h="1195">
                <a:moveTo>
                  <a:pt x="487" y="218"/>
                </a:moveTo>
                <a:lnTo>
                  <a:pt x="0" y="218"/>
                </a:lnTo>
                <a:lnTo>
                  <a:pt x="0" y="979"/>
                </a:lnTo>
                <a:lnTo>
                  <a:pt x="487" y="979"/>
                </a:lnTo>
                <a:lnTo>
                  <a:pt x="487" y="979"/>
                </a:lnTo>
                <a:cubicBezTo>
                  <a:pt x="506" y="979"/>
                  <a:pt x="520" y="993"/>
                  <a:pt x="520" y="1012"/>
                </a:cubicBezTo>
                <a:lnTo>
                  <a:pt x="520" y="1150"/>
                </a:lnTo>
                <a:lnTo>
                  <a:pt x="520" y="1150"/>
                </a:lnTo>
                <a:cubicBezTo>
                  <a:pt x="520" y="1178"/>
                  <a:pt x="553" y="1194"/>
                  <a:pt x="576" y="1177"/>
                </a:cubicBezTo>
                <a:lnTo>
                  <a:pt x="1289" y="624"/>
                </a:lnTo>
                <a:lnTo>
                  <a:pt x="1289" y="624"/>
                </a:lnTo>
                <a:cubicBezTo>
                  <a:pt x="1306" y="610"/>
                  <a:pt x="1306" y="584"/>
                  <a:pt x="1289" y="570"/>
                </a:cubicBezTo>
                <a:lnTo>
                  <a:pt x="576" y="17"/>
                </a:lnTo>
                <a:lnTo>
                  <a:pt x="576" y="17"/>
                </a:lnTo>
                <a:cubicBezTo>
                  <a:pt x="553" y="0"/>
                  <a:pt x="520" y="16"/>
                  <a:pt x="520" y="44"/>
                </a:cubicBezTo>
                <a:lnTo>
                  <a:pt x="520" y="184"/>
                </a:lnTo>
                <a:lnTo>
                  <a:pt x="520" y="184"/>
                </a:lnTo>
                <a:cubicBezTo>
                  <a:pt x="520" y="203"/>
                  <a:pt x="506" y="218"/>
                  <a:pt x="487" y="218"/>
                </a:cubicBezTo>
              </a:path>
            </a:pathLst>
          </a:custGeom>
          <a:solidFill>
            <a:schemeClr val="bg1"/>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a:p>
        </p:txBody>
      </p:sp>
      <p:sp>
        <p:nvSpPr>
          <p:cNvPr id="67" name="Subtitle 2">
            <a:extLst>
              <a:ext uri="{FF2B5EF4-FFF2-40B4-BE49-F238E27FC236}">
                <a16:creationId xmlns:a16="http://schemas.microsoft.com/office/drawing/2014/main" id="{33147E94-226D-4341-A9EC-88EB61A80F91}"/>
              </a:ext>
            </a:extLst>
          </p:cNvPr>
          <p:cNvSpPr txBox="1">
            <a:spLocks/>
          </p:cNvSpPr>
          <p:nvPr/>
        </p:nvSpPr>
        <p:spPr>
          <a:xfrm>
            <a:off x="1658427" y="3524000"/>
            <a:ext cx="4464715" cy="600645"/>
          </a:xfrm>
          <a:prstGeom prst="rect">
            <a:avLst/>
          </a:prstGeom>
        </p:spPr>
        <p:txBody>
          <a:bodyPr vert="horz" wrap="square" lIns="68580" tIns="34290" rIns="68580" bIns="34290"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l">
              <a:lnSpc>
                <a:spcPct val="107000"/>
              </a:lnSpc>
              <a:spcAft>
                <a:spcPts val="600"/>
              </a:spcAft>
              <a:tabLst>
                <a:tab pos="171450" algn="l"/>
                <a:tab pos="342900" algn="l"/>
              </a:tabLst>
            </a:pPr>
            <a:r>
              <a:rPr lang="en-AU" sz="1650" dirty="0">
                <a:solidFill>
                  <a:schemeClr val="bg1"/>
                </a:solidFill>
                <a:latin typeface="Calibri" panose="020F0502020204030204" pitchFamily="34" charset="0"/>
                <a:cs typeface="Times New Roman" panose="02020603050405020304" pitchFamily="18" charset="0"/>
              </a:rPr>
              <a:t>Prevention, monitoring and treatment activities consider sheep, flies and weather holistically</a:t>
            </a:r>
            <a:endParaRPr lang="en-US" sz="1650" dirty="0">
              <a:solidFill>
                <a:schemeClr val="bg1"/>
              </a:solidFill>
              <a:latin typeface="Calibri" panose="020F0502020204030204" pitchFamily="34" charset="0"/>
              <a:cs typeface="Times New Roman" panose="02020603050405020304" pitchFamily="18" charset="0"/>
            </a:endParaRPr>
          </a:p>
        </p:txBody>
      </p:sp>
      <p:pic>
        <p:nvPicPr>
          <p:cNvPr id="8" name="Graphic 7" descr="Circles with arrows with solid fill">
            <a:extLst>
              <a:ext uri="{FF2B5EF4-FFF2-40B4-BE49-F238E27FC236}">
                <a16:creationId xmlns:a16="http://schemas.microsoft.com/office/drawing/2014/main" id="{E5D32413-5AA3-4AC5-994D-62F1724683B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9394" y="3641698"/>
            <a:ext cx="382928" cy="382928"/>
          </a:xfrm>
          <a:prstGeom prst="rect">
            <a:avLst/>
          </a:prstGeom>
        </p:spPr>
      </p:pic>
      <p:pic>
        <p:nvPicPr>
          <p:cNvPr id="10" name="Graphic 9" descr="Network diagram with solid fill">
            <a:extLst>
              <a:ext uri="{FF2B5EF4-FFF2-40B4-BE49-F238E27FC236}">
                <a16:creationId xmlns:a16="http://schemas.microsoft.com/office/drawing/2014/main" id="{7E0BF6F6-863A-41B0-8E18-16A3B41F79E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7695" y="1143000"/>
            <a:ext cx="383400" cy="383400"/>
          </a:xfrm>
          <a:prstGeom prst="rect">
            <a:avLst/>
          </a:prstGeom>
        </p:spPr>
      </p:pic>
      <p:pic>
        <p:nvPicPr>
          <p:cNvPr id="12" name="Graphic 11" descr="Link with solid fill">
            <a:extLst>
              <a:ext uri="{FF2B5EF4-FFF2-40B4-BE49-F238E27FC236}">
                <a16:creationId xmlns:a16="http://schemas.microsoft.com/office/drawing/2014/main" id="{C7F806EC-78D0-44E7-A720-A04384CBDD7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2086" y="2374397"/>
            <a:ext cx="383400" cy="383400"/>
          </a:xfrm>
          <a:prstGeom prst="rect">
            <a:avLst/>
          </a:prstGeom>
        </p:spPr>
      </p:pic>
    </p:spTree>
    <p:extLst>
      <p:ext uri="{BB962C8B-B14F-4D97-AF65-F5344CB8AC3E}">
        <p14:creationId xmlns:p14="http://schemas.microsoft.com/office/powerpoint/2010/main" val="5165267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Questions</a:t>
            </a:r>
          </a:p>
        </p:txBody>
      </p:sp>
      <p:grpSp>
        <p:nvGrpSpPr>
          <p:cNvPr id="3" name="Group 2">
            <a:extLst>
              <a:ext uri="{FF2B5EF4-FFF2-40B4-BE49-F238E27FC236}">
                <a16:creationId xmlns:a16="http://schemas.microsoft.com/office/drawing/2014/main" id="{D37B3866-BA58-4A6C-AAC4-AE1CE85AD257}"/>
              </a:ext>
            </a:extLst>
          </p:cNvPr>
          <p:cNvGrpSpPr/>
          <p:nvPr/>
        </p:nvGrpSpPr>
        <p:grpSpPr>
          <a:xfrm>
            <a:off x="2517806" y="938237"/>
            <a:ext cx="3698715" cy="3205751"/>
            <a:chOff x="2517806" y="938237"/>
            <a:chExt cx="3698715" cy="3205751"/>
          </a:xfrm>
        </p:grpSpPr>
        <p:sp>
          <p:nvSpPr>
            <p:cNvPr id="12" name="Freeform 12">
              <a:extLst>
                <a:ext uri="{FF2B5EF4-FFF2-40B4-BE49-F238E27FC236}">
                  <a16:creationId xmlns:a16="http://schemas.microsoft.com/office/drawing/2014/main" id="{E8276268-EF68-441F-9F9E-F10EC5311D55}"/>
                </a:ext>
              </a:extLst>
            </p:cNvPr>
            <p:cNvSpPr>
              <a:spLocks/>
            </p:cNvSpPr>
            <p:nvPr/>
          </p:nvSpPr>
          <p:spPr bwMode="auto">
            <a:xfrm>
              <a:off x="3133275" y="3076881"/>
              <a:ext cx="1233889" cy="1067107"/>
            </a:xfrm>
            <a:custGeom>
              <a:avLst/>
              <a:gdLst>
                <a:gd name="T0" fmla="*/ 419 w 836"/>
                <a:gd name="T1" fmla="*/ 723 h 723"/>
                <a:gd name="T2" fmla="*/ 0 w 836"/>
                <a:gd name="T3" fmla="*/ 0 h 723"/>
                <a:gd name="T4" fmla="*/ 836 w 836"/>
                <a:gd name="T5" fmla="*/ 0 h 723"/>
                <a:gd name="T6" fmla="*/ 419 w 836"/>
                <a:gd name="T7" fmla="*/ 723 h 723"/>
                <a:gd name="T8" fmla="*/ 419 w 836"/>
                <a:gd name="T9" fmla="*/ 723 h 723"/>
              </a:gdLst>
              <a:ahLst/>
              <a:cxnLst>
                <a:cxn ang="0">
                  <a:pos x="T0" y="T1"/>
                </a:cxn>
                <a:cxn ang="0">
                  <a:pos x="T2" y="T3"/>
                </a:cxn>
                <a:cxn ang="0">
                  <a:pos x="T4" y="T5"/>
                </a:cxn>
                <a:cxn ang="0">
                  <a:pos x="T6" y="T7"/>
                </a:cxn>
                <a:cxn ang="0">
                  <a:pos x="T8" y="T9"/>
                </a:cxn>
              </a:cxnLst>
              <a:rect l="0" t="0" r="r" b="b"/>
              <a:pathLst>
                <a:path w="836" h="723">
                  <a:moveTo>
                    <a:pt x="419" y="723"/>
                  </a:moveTo>
                  <a:lnTo>
                    <a:pt x="0" y="0"/>
                  </a:lnTo>
                  <a:lnTo>
                    <a:pt x="836" y="0"/>
                  </a:lnTo>
                  <a:lnTo>
                    <a:pt x="419" y="723"/>
                  </a:lnTo>
                  <a:lnTo>
                    <a:pt x="419" y="723"/>
                  </a:lnTo>
                  <a:close/>
                </a:path>
              </a:pathLst>
            </a:custGeom>
            <a:solidFill>
              <a:schemeClr val="bg1">
                <a:lumMod val="85000"/>
              </a:schemeClr>
            </a:solidFill>
            <a:ln>
              <a:noFill/>
            </a:ln>
          </p:spPr>
          <p:txBody>
            <a:bodyPr vert="horz" wrap="square" lIns="137124" tIns="68562" rIns="137124" bIns="68562" numCol="1" anchor="t" anchorCtr="0" compatLnSpc="1">
              <a:prstTxWarp prst="textNoShape">
                <a:avLst/>
              </a:prstTxWarp>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id-ID" sz="5399"/>
            </a:p>
          </p:txBody>
        </p:sp>
        <p:sp>
          <p:nvSpPr>
            <p:cNvPr id="13" name="Freeform 10">
              <a:extLst>
                <a:ext uri="{FF2B5EF4-FFF2-40B4-BE49-F238E27FC236}">
                  <a16:creationId xmlns:a16="http://schemas.microsoft.com/office/drawing/2014/main" id="{FFD0F872-65B6-4976-A800-F345B94C1CFA}"/>
                </a:ext>
              </a:extLst>
            </p:cNvPr>
            <p:cNvSpPr>
              <a:spLocks/>
            </p:cNvSpPr>
            <p:nvPr/>
          </p:nvSpPr>
          <p:spPr bwMode="auto">
            <a:xfrm>
              <a:off x="4367163" y="3076881"/>
              <a:ext cx="1230937" cy="1067107"/>
            </a:xfrm>
            <a:custGeom>
              <a:avLst/>
              <a:gdLst>
                <a:gd name="T0" fmla="*/ 417 w 834"/>
                <a:gd name="T1" fmla="*/ 723 h 723"/>
                <a:gd name="T2" fmla="*/ 0 w 834"/>
                <a:gd name="T3" fmla="*/ 0 h 723"/>
                <a:gd name="T4" fmla="*/ 834 w 834"/>
                <a:gd name="T5" fmla="*/ 0 h 723"/>
                <a:gd name="T6" fmla="*/ 417 w 834"/>
                <a:gd name="T7" fmla="*/ 723 h 723"/>
                <a:gd name="T8" fmla="*/ 417 w 834"/>
                <a:gd name="T9" fmla="*/ 723 h 723"/>
              </a:gdLst>
              <a:ahLst/>
              <a:cxnLst>
                <a:cxn ang="0">
                  <a:pos x="T0" y="T1"/>
                </a:cxn>
                <a:cxn ang="0">
                  <a:pos x="T2" y="T3"/>
                </a:cxn>
                <a:cxn ang="0">
                  <a:pos x="T4" y="T5"/>
                </a:cxn>
                <a:cxn ang="0">
                  <a:pos x="T6" y="T7"/>
                </a:cxn>
                <a:cxn ang="0">
                  <a:pos x="T8" y="T9"/>
                </a:cxn>
              </a:cxnLst>
              <a:rect l="0" t="0" r="r" b="b"/>
              <a:pathLst>
                <a:path w="834" h="723">
                  <a:moveTo>
                    <a:pt x="417" y="723"/>
                  </a:moveTo>
                  <a:lnTo>
                    <a:pt x="0" y="0"/>
                  </a:lnTo>
                  <a:lnTo>
                    <a:pt x="834" y="0"/>
                  </a:lnTo>
                  <a:lnTo>
                    <a:pt x="417" y="723"/>
                  </a:lnTo>
                  <a:lnTo>
                    <a:pt x="417" y="723"/>
                  </a:lnTo>
                  <a:close/>
                </a:path>
              </a:pathLst>
            </a:custGeom>
            <a:solidFill>
              <a:schemeClr val="bg1">
                <a:lumMod val="85000"/>
              </a:schemeClr>
            </a:solidFill>
            <a:ln>
              <a:noFill/>
            </a:ln>
          </p:spPr>
          <p:txBody>
            <a:bodyPr vert="horz" wrap="square" lIns="137124" tIns="68562" rIns="137124" bIns="68562" numCol="1" anchor="t" anchorCtr="0" compatLnSpc="1">
              <a:prstTxWarp prst="textNoShape">
                <a:avLst/>
              </a:prstTxWarp>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id-ID" sz="5399"/>
            </a:p>
          </p:txBody>
        </p:sp>
        <p:sp>
          <p:nvSpPr>
            <p:cNvPr id="14" name="Freeform 6">
              <a:extLst>
                <a:ext uri="{FF2B5EF4-FFF2-40B4-BE49-F238E27FC236}">
                  <a16:creationId xmlns:a16="http://schemas.microsoft.com/office/drawing/2014/main" id="{CFC40759-3FC6-415C-A021-4DB97C93B051}"/>
                </a:ext>
              </a:extLst>
            </p:cNvPr>
            <p:cNvSpPr>
              <a:spLocks/>
            </p:cNvSpPr>
            <p:nvPr/>
          </p:nvSpPr>
          <p:spPr bwMode="auto">
            <a:xfrm>
              <a:off x="3751695" y="938237"/>
              <a:ext cx="1230937" cy="1067108"/>
            </a:xfrm>
            <a:custGeom>
              <a:avLst/>
              <a:gdLst>
                <a:gd name="T0" fmla="*/ 417 w 834"/>
                <a:gd name="T1" fmla="*/ 0 h 723"/>
                <a:gd name="T2" fmla="*/ 0 w 834"/>
                <a:gd name="T3" fmla="*/ 723 h 723"/>
                <a:gd name="T4" fmla="*/ 834 w 834"/>
                <a:gd name="T5" fmla="*/ 723 h 723"/>
                <a:gd name="T6" fmla="*/ 417 w 834"/>
                <a:gd name="T7" fmla="*/ 0 h 723"/>
                <a:gd name="T8" fmla="*/ 417 w 834"/>
                <a:gd name="T9" fmla="*/ 0 h 723"/>
              </a:gdLst>
              <a:ahLst/>
              <a:cxnLst>
                <a:cxn ang="0">
                  <a:pos x="T0" y="T1"/>
                </a:cxn>
                <a:cxn ang="0">
                  <a:pos x="T2" y="T3"/>
                </a:cxn>
                <a:cxn ang="0">
                  <a:pos x="T4" y="T5"/>
                </a:cxn>
                <a:cxn ang="0">
                  <a:pos x="T6" y="T7"/>
                </a:cxn>
                <a:cxn ang="0">
                  <a:pos x="T8" y="T9"/>
                </a:cxn>
              </a:cxnLst>
              <a:rect l="0" t="0" r="r" b="b"/>
              <a:pathLst>
                <a:path w="834" h="723">
                  <a:moveTo>
                    <a:pt x="417" y="0"/>
                  </a:moveTo>
                  <a:lnTo>
                    <a:pt x="0" y="723"/>
                  </a:lnTo>
                  <a:lnTo>
                    <a:pt x="834" y="723"/>
                  </a:lnTo>
                  <a:lnTo>
                    <a:pt x="417" y="0"/>
                  </a:lnTo>
                  <a:lnTo>
                    <a:pt x="417" y="0"/>
                  </a:lnTo>
                  <a:close/>
                </a:path>
              </a:pathLst>
            </a:custGeom>
            <a:solidFill>
              <a:srgbClr val="FEBE10"/>
            </a:solidFill>
            <a:ln>
              <a:noFill/>
            </a:ln>
          </p:spPr>
          <p:txBody>
            <a:bodyPr vert="horz" wrap="square" lIns="137124" tIns="68562" rIns="137124" bIns="68562" numCol="1" anchor="t" anchorCtr="0" compatLnSpc="1">
              <a:prstTxWarp prst="textNoShape">
                <a:avLst/>
              </a:prstTxWarp>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id-ID" sz="5399"/>
            </a:p>
          </p:txBody>
        </p:sp>
        <p:sp>
          <p:nvSpPr>
            <p:cNvPr id="15" name="Freeform 7">
              <a:extLst>
                <a:ext uri="{FF2B5EF4-FFF2-40B4-BE49-F238E27FC236}">
                  <a16:creationId xmlns:a16="http://schemas.microsoft.com/office/drawing/2014/main" id="{5B1EDC9D-8AE8-410B-9191-56D09989C5B8}"/>
                </a:ext>
              </a:extLst>
            </p:cNvPr>
            <p:cNvSpPr>
              <a:spLocks/>
            </p:cNvSpPr>
            <p:nvPr/>
          </p:nvSpPr>
          <p:spPr bwMode="auto">
            <a:xfrm>
              <a:off x="3751695" y="2005345"/>
              <a:ext cx="1230937" cy="1071536"/>
            </a:xfrm>
            <a:custGeom>
              <a:avLst/>
              <a:gdLst>
                <a:gd name="T0" fmla="*/ 417 w 834"/>
                <a:gd name="T1" fmla="*/ 726 h 726"/>
                <a:gd name="T2" fmla="*/ 0 w 834"/>
                <a:gd name="T3" fmla="*/ 0 h 726"/>
                <a:gd name="T4" fmla="*/ 834 w 834"/>
                <a:gd name="T5" fmla="*/ 0 h 726"/>
                <a:gd name="T6" fmla="*/ 417 w 834"/>
                <a:gd name="T7" fmla="*/ 726 h 726"/>
                <a:gd name="T8" fmla="*/ 417 w 834"/>
                <a:gd name="T9" fmla="*/ 726 h 726"/>
              </a:gdLst>
              <a:ahLst/>
              <a:cxnLst>
                <a:cxn ang="0">
                  <a:pos x="T0" y="T1"/>
                </a:cxn>
                <a:cxn ang="0">
                  <a:pos x="T2" y="T3"/>
                </a:cxn>
                <a:cxn ang="0">
                  <a:pos x="T4" y="T5"/>
                </a:cxn>
                <a:cxn ang="0">
                  <a:pos x="T6" y="T7"/>
                </a:cxn>
                <a:cxn ang="0">
                  <a:pos x="T8" y="T9"/>
                </a:cxn>
              </a:cxnLst>
              <a:rect l="0" t="0" r="r" b="b"/>
              <a:pathLst>
                <a:path w="834" h="726">
                  <a:moveTo>
                    <a:pt x="417" y="726"/>
                  </a:moveTo>
                  <a:lnTo>
                    <a:pt x="0" y="0"/>
                  </a:lnTo>
                  <a:lnTo>
                    <a:pt x="834" y="0"/>
                  </a:lnTo>
                  <a:lnTo>
                    <a:pt x="417" y="726"/>
                  </a:lnTo>
                  <a:lnTo>
                    <a:pt x="417" y="726"/>
                  </a:lnTo>
                  <a:close/>
                </a:path>
              </a:pathLst>
            </a:custGeom>
            <a:solidFill>
              <a:schemeClr val="bg1">
                <a:lumMod val="85000"/>
              </a:schemeClr>
            </a:solidFill>
            <a:ln>
              <a:noFill/>
            </a:ln>
          </p:spPr>
          <p:txBody>
            <a:bodyPr vert="horz" wrap="square" lIns="137124" tIns="68562" rIns="137124" bIns="68562" numCol="1" anchor="t" anchorCtr="0" compatLnSpc="1">
              <a:prstTxWarp prst="textNoShape">
                <a:avLst/>
              </a:prstTxWarp>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id-ID" sz="5399"/>
            </a:p>
          </p:txBody>
        </p:sp>
        <p:sp>
          <p:nvSpPr>
            <p:cNvPr id="16" name="Freeform 13">
              <a:extLst>
                <a:ext uri="{FF2B5EF4-FFF2-40B4-BE49-F238E27FC236}">
                  <a16:creationId xmlns:a16="http://schemas.microsoft.com/office/drawing/2014/main" id="{93BED5FA-1A35-449A-B84A-DE62C0087DD8}"/>
                </a:ext>
              </a:extLst>
            </p:cNvPr>
            <p:cNvSpPr>
              <a:spLocks/>
            </p:cNvSpPr>
            <p:nvPr/>
          </p:nvSpPr>
          <p:spPr bwMode="auto">
            <a:xfrm>
              <a:off x="3133275" y="2005345"/>
              <a:ext cx="1233889" cy="1071536"/>
            </a:xfrm>
            <a:custGeom>
              <a:avLst/>
              <a:gdLst>
                <a:gd name="T0" fmla="*/ 419 w 836"/>
                <a:gd name="T1" fmla="*/ 0 h 726"/>
                <a:gd name="T2" fmla="*/ 0 w 836"/>
                <a:gd name="T3" fmla="*/ 726 h 726"/>
                <a:gd name="T4" fmla="*/ 836 w 836"/>
                <a:gd name="T5" fmla="*/ 726 h 726"/>
                <a:gd name="T6" fmla="*/ 419 w 836"/>
                <a:gd name="T7" fmla="*/ 0 h 726"/>
                <a:gd name="T8" fmla="*/ 419 w 836"/>
                <a:gd name="T9" fmla="*/ 0 h 726"/>
              </a:gdLst>
              <a:ahLst/>
              <a:cxnLst>
                <a:cxn ang="0">
                  <a:pos x="T0" y="T1"/>
                </a:cxn>
                <a:cxn ang="0">
                  <a:pos x="T2" y="T3"/>
                </a:cxn>
                <a:cxn ang="0">
                  <a:pos x="T4" y="T5"/>
                </a:cxn>
                <a:cxn ang="0">
                  <a:pos x="T6" y="T7"/>
                </a:cxn>
                <a:cxn ang="0">
                  <a:pos x="T8" y="T9"/>
                </a:cxn>
              </a:cxnLst>
              <a:rect l="0" t="0" r="r" b="b"/>
              <a:pathLst>
                <a:path w="836" h="726">
                  <a:moveTo>
                    <a:pt x="419" y="0"/>
                  </a:moveTo>
                  <a:lnTo>
                    <a:pt x="0" y="726"/>
                  </a:lnTo>
                  <a:lnTo>
                    <a:pt x="836" y="726"/>
                  </a:lnTo>
                  <a:lnTo>
                    <a:pt x="419" y="0"/>
                  </a:lnTo>
                  <a:lnTo>
                    <a:pt x="419" y="0"/>
                  </a:lnTo>
                  <a:close/>
                </a:path>
              </a:pathLst>
            </a:custGeom>
            <a:solidFill>
              <a:schemeClr val="bg1">
                <a:lumMod val="75000"/>
              </a:schemeClr>
            </a:solidFill>
            <a:ln>
              <a:noFill/>
            </a:ln>
          </p:spPr>
          <p:txBody>
            <a:bodyPr vert="horz" wrap="square" lIns="137124" tIns="68562" rIns="137124" bIns="68562" numCol="1" anchor="t" anchorCtr="0" compatLnSpc="1">
              <a:prstTxWarp prst="textNoShape">
                <a:avLst/>
              </a:prstTxWarp>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id-ID" sz="5399"/>
            </a:p>
          </p:txBody>
        </p:sp>
        <p:sp>
          <p:nvSpPr>
            <p:cNvPr id="17" name="Freeform 7">
              <a:extLst>
                <a:ext uri="{FF2B5EF4-FFF2-40B4-BE49-F238E27FC236}">
                  <a16:creationId xmlns:a16="http://schemas.microsoft.com/office/drawing/2014/main" id="{85CA3598-11DD-4273-875D-CD4869C3775E}"/>
                </a:ext>
              </a:extLst>
            </p:cNvPr>
            <p:cNvSpPr>
              <a:spLocks/>
            </p:cNvSpPr>
            <p:nvPr/>
          </p:nvSpPr>
          <p:spPr bwMode="auto">
            <a:xfrm>
              <a:off x="3751695" y="3076881"/>
              <a:ext cx="1230937" cy="1067107"/>
            </a:xfrm>
            <a:custGeom>
              <a:avLst/>
              <a:gdLst>
                <a:gd name="T0" fmla="*/ 417 w 834"/>
                <a:gd name="T1" fmla="*/ 0 h 723"/>
                <a:gd name="T2" fmla="*/ 0 w 834"/>
                <a:gd name="T3" fmla="*/ 723 h 723"/>
                <a:gd name="T4" fmla="*/ 834 w 834"/>
                <a:gd name="T5" fmla="*/ 723 h 723"/>
                <a:gd name="T6" fmla="*/ 417 w 834"/>
                <a:gd name="T7" fmla="*/ 0 h 723"/>
                <a:gd name="T8" fmla="*/ 417 w 834"/>
                <a:gd name="T9" fmla="*/ 0 h 723"/>
              </a:gdLst>
              <a:ahLst/>
              <a:cxnLst>
                <a:cxn ang="0">
                  <a:pos x="T0" y="T1"/>
                </a:cxn>
                <a:cxn ang="0">
                  <a:pos x="T2" y="T3"/>
                </a:cxn>
                <a:cxn ang="0">
                  <a:pos x="T4" y="T5"/>
                </a:cxn>
                <a:cxn ang="0">
                  <a:pos x="T6" y="T7"/>
                </a:cxn>
                <a:cxn ang="0">
                  <a:pos x="T8" y="T9"/>
                </a:cxn>
              </a:cxnLst>
              <a:rect l="0" t="0" r="r" b="b"/>
              <a:pathLst>
                <a:path w="834" h="723">
                  <a:moveTo>
                    <a:pt x="417" y="0"/>
                  </a:moveTo>
                  <a:lnTo>
                    <a:pt x="0" y="723"/>
                  </a:lnTo>
                  <a:lnTo>
                    <a:pt x="834" y="723"/>
                  </a:lnTo>
                  <a:lnTo>
                    <a:pt x="417" y="0"/>
                  </a:lnTo>
                  <a:lnTo>
                    <a:pt x="417" y="0"/>
                  </a:lnTo>
                  <a:close/>
                </a:path>
              </a:pathLst>
            </a:custGeom>
            <a:solidFill>
              <a:schemeClr val="bg1">
                <a:lumMod val="75000"/>
              </a:schemeClr>
            </a:solidFill>
            <a:ln>
              <a:noFill/>
            </a:ln>
          </p:spPr>
          <p:txBody>
            <a:bodyPr vert="horz" wrap="square" lIns="137124" tIns="68562" rIns="137124" bIns="68562" numCol="1" anchor="t" anchorCtr="0" compatLnSpc="1">
              <a:prstTxWarp prst="textNoShape">
                <a:avLst/>
              </a:prstTxWarp>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id-ID" sz="5399"/>
            </a:p>
          </p:txBody>
        </p:sp>
        <p:sp>
          <p:nvSpPr>
            <p:cNvPr id="18" name="Freeform 10">
              <a:extLst>
                <a:ext uri="{FF2B5EF4-FFF2-40B4-BE49-F238E27FC236}">
                  <a16:creationId xmlns:a16="http://schemas.microsoft.com/office/drawing/2014/main" id="{5863C169-68F8-45DF-AA68-49931606EEB3}"/>
                </a:ext>
              </a:extLst>
            </p:cNvPr>
            <p:cNvSpPr>
              <a:spLocks/>
            </p:cNvSpPr>
            <p:nvPr/>
          </p:nvSpPr>
          <p:spPr bwMode="auto">
            <a:xfrm>
              <a:off x="4367163" y="2005345"/>
              <a:ext cx="1230937" cy="1071536"/>
            </a:xfrm>
            <a:custGeom>
              <a:avLst/>
              <a:gdLst>
                <a:gd name="T0" fmla="*/ 417 w 834"/>
                <a:gd name="T1" fmla="*/ 0 h 726"/>
                <a:gd name="T2" fmla="*/ 0 w 834"/>
                <a:gd name="T3" fmla="*/ 726 h 726"/>
                <a:gd name="T4" fmla="*/ 834 w 834"/>
                <a:gd name="T5" fmla="*/ 726 h 726"/>
                <a:gd name="T6" fmla="*/ 417 w 834"/>
                <a:gd name="T7" fmla="*/ 0 h 726"/>
                <a:gd name="T8" fmla="*/ 417 w 834"/>
                <a:gd name="T9" fmla="*/ 0 h 726"/>
              </a:gdLst>
              <a:ahLst/>
              <a:cxnLst>
                <a:cxn ang="0">
                  <a:pos x="T0" y="T1"/>
                </a:cxn>
                <a:cxn ang="0">
                  <a:pos x="T2" y="T3"/>
                </a:cxn>
                <a:cxn ang="0">
                  <a:pos x="T4" y="T5"/>
                </a:cxn>
                <a:cxn ang="0">
                  <a:pos x="T6" y="T7"/>
                </a:cxn>
                <a:cxn ang="0">
                  <a:pos x="T8" y="T9"/>
                </a:cxn>
              </a:cxnLst>
              <a:rect l="0" t="0" r="r" b="b"/>
              <a:pathLst>
                <a:path w="834" h="726">
                  <a:moveTo>
                    <a:pt x="417" y="0"/>
                  </a:moveTo>
                  <a:lnTo>
                    <a:pt x="0" y="726"/>
                  </a:lnTo>
                  <a:lnTo>
                    <a:pt x="834" y="726"/>
                  </a:lnTo>
                  <a:lnTo>
                    <a:pt x="417" y="0"/>
                  </a:lnTo>
                  <a:lnTo>
                    <a:pt x="417" y="0"/>
                  </a:lnTo>
                  <a:close/>
                </a:path>
              </a:pathLst>
            </a:custGeom>
            <a:solidFill>
              <a:schemeClr val="bg1">
                <a:lumMod val="75000"/>
              </a:schemeClr>
            </a:solidFill>
            <a:ln>
              <a:noFill/>
            </a:ln>
          </p:spPr>
          <p:txBody>
            <a:bodyPr vert="horz" wrap="square" lIns="137124" tIns="68562" rIns="137124" bIns="68562" numCol="1" anchor="t" anchorCtr="0" compatLnSpc="1">
              <a:prstTxWarp prst="textNoShape">
                <a:avLst/>
              </a:prstTxWarp>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id-ID" sz="5399"/>
            </a:p>
          </p:txBody>
        </p:sp>
        <p:sp>
          <p:nvSpPr>
            <p:cNvPr id="19" name="Freeform 5">
              <a:extLst>
                <a:ext uri="{FF2B5EF4-FFF2-40B4-BE49-F238E27FC236}">
                  <a16:creationId xmlns:a16="http://schemas.microsoft.com/office/drawing/2014/main" id="{36A82F36-49AF-4ABF-B100-D928BDDE1034}"/>
                </a:ext>
              </a:extLst>
            </p:cNvPr>
            <p:cNvSpPr>
              <a:spLocks/>
            </p:cNvSpPr>
            <p:nvPr/>
          </p:nvSpPr>
          <p:spPr bwMode="auto">
            <a:xfrm>
              <a:off x="4982632" y="3076881"/>
              <a:ext cx="1233889" cy="1067107"/>
            </a:xfrm>
            <a:custGeom>
              <a:avLst/>
              <a:gdLst>
                <a:gd name="T0" fmla="*/ 417 w 836"/>
                <a:gd name="T1" fmla="*/ 0 h 723"/>
                <a:gd name="T2" fmla="*/ 836 w 836"/>
                <a:gd name="T3" fmla="*/ 723 h 723"/>
                <a:gd name="T4" fmla="*/ 0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836" y="723"/>
                  </a:lnTo>
                  <a:lnTo>
                    <a:pt x="0" y="723"/>
                  </a:lnTo>
                  <a:lnTo>
                    <a:pt x="417" y="0"/>
                  </a:lnTo>
                  <a:lnTo>
                    <a:pt x="417" y="0"/>
                  </a:lnTo>
                  <a:close/>
                </a:path>
              </a:pathLst>
            </a:custGeom>
            <a:solidFill>
              <a:srgbClr val="FEBE10"/>
            </a:solidFill>
            <a:ln>
              <a:noFill/>
            </a:ln>
          </p:spPr>
          <p:txBody>
            <a:bodyPr vert="horz" wrap="square" lIns="137124" tIns="68562" rIns="137124" bIns="68562" numCol="1" anchor="t" anchorCtr="0" compatLnSpc="1">
              <a:prstTxWarp prst="textNoShape">
                <a:avLst/>
              </a:prstTxWarp>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id-ID" sz="5399"/>
            </a:p>
          </p:txBody>
        </p:sp>
        <p:sp>
          <p:nvSpPr>
            <p:cNvPr id="20" name="Freeform 6">
              <a:extLst>
                <a:ext uri="{FF2B5EF4-FFF2-40B4-BE49-F238E27FC236}">
                  <a16:creationId xmlns:a16="http://schemas.microsoft.com/office/drawing/2014/main" id="{BB3FF918-A62A-472F-B0C8-BABB15E190A4}"/>
                </a:ext>
              </a:extLst>
            </p:cNvPr>
            <p:cNvSpPr>
              <a:spLocks/>
            </p:cNvSpPr>
            <p:nvPr/>
          </p:nvSpPr>
          <p:spPr bwMode="auto">
            <a:xfrm>
              <a:off x="2517806" y="3076881"/>
              <a:ext cx="1233889" cy="1067107"/>
            </a:xfrm>
            <a:custGeom>
              <a:avLst/>
              <a:gdLst>
                <a:gd name="T0" fmla="*/ 417 w 836"/>
                <a:gd name="T1" fmla="*/ 0 h 723"/>
                <a:gd name="T2" fmla="*/ 0 w 836"/>
                <a:gd name="T3" fmla="*/ 723 h 723"/>
                <a:gd name="T4" fmla="*/ 836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0" y="723"/>
                  </a:lnTo>
                  <a:lnTo>
                    <a:pt x="836" y="723"/>
                  </a:lnTo>
                  <a:lnTo>
                    <a:pt x="417" y="0"/>
                  </a:lnTo>
                  <a:lnTo>
                    <a:pt x="417" y="0"/>
                  </a:lnTo>
                  <a:close/>
                </a:path>
              </a:pathLst>
            </a:custGeom>
            <a:solidFill>
              <a:srgbClr val="FEBE10"/>
            </a:solidFill>
            <a:ln>
              <a:noFill/>
            </a:ln>
          </p:spPr>
          <p:txBody>
            <a:bodyPr vert="horz" wrap="square" lIns="137124" tIns="68562" rIns="137124" bIns="68562" numCol="1" anchor="t" anchorCtr="0" compatLnSpc="1">
              <a:prstTxWarp prst="textNoShape">
                <a:avLst/>
              </a:prstTxWarp>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id-ID" sz="5399"/>
            </a:p>
          </p:txBody>
        </p:sp>
        <p:pic>
          <p:nvPicPr>
            <p:cNvPr id="25" name="Graphic 24" descr="Shield with solid fill">
              <a:extLst>
                <a:ext uri="{FF2B5EF4-FFF2-40B4-BE49-F238E27FC236}">
                  <a16:creationId xmlns:a16="http://schemas.microsoft.com/office/drawing/2014/main" id="{46CEAA43-D553-47DF-A2FA-B491ECA99D3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00814" y="1334705"/>
              <a:ext cx="540000" cy="540000"/>
            </a:xfrm>
            <a:prstGeom prst="rect">
              <a:avLst/>
            </a:prstGeom>
          </p:spPr>
        </p:pic>
        <p:grpSp>
          <p:nvGrpSpPr>
            <p:cNvPr id="26" name="Group 25">
              <a:extLst>
                <a:ext uri="{FF2B5EF4-FFF2-40B4-BE49-F238E27FC236}">
                  <a16:creationId xmlns:a16="http://schemas.microsoft.com/office/drawing/2014/main" id="{8EDD7540-9A0B-441C-96EB-C77D94B05D1C}"/>
                </a:ext>
              </a:extLst>
            </p:cNvPr>
            <p:cNvGrpSpPr/>
            <p:nvPr/>
          </p:nvGrpSpPr>
          <p:grpSpPr>
            <a:xfrm>
              <a:off x="5339615" y="3508380"/>
              <a:ext cx="540000" cy="540000"/>
              <a:chOff x="1057275" y="3186207"/>
              <a:chExt cx="648015" cy="648015"/>
            </a:xfrm>
            <a:solidFill>
              <a:schemeClr val="bg1"/>
            </a:solidFill>
          </p:grpSpPr>
          <p:pic>
            <p:nvPicPr>
              <p:cNvPr id="27" name="Graphic 26" descr="Magnifying glass with solid fill">
                <a:extLst>
                  <a:ext uri="{FF2B5EF4-FFF2-40B4-BE49-F238E27FC236}">
                    <a16:creationId xmlns:a16="http://schemas.microsoft.com/office/drawing/2014/main" id="{6DEF26E6-EEEC-4CC4-9494-24E82542684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57275" y="3186207"/>
                <a:ext cx="648015" cy="648015"/>
              </a:xfrm>
              <a:prstGeom prst="rect">
                <a:avLst/>
              </a:prstGeom>
            </p:spPr>
          </p:pic>
          <p:pic>
            <p:nvPicPr>
              <p:cNvPr id="28" name="Graphic 27" descr="Heartbeat with solid fill">
                <a:extLst>
                  <a:ext uri="{FF2B5EF4-FFF2-40B4-BE49-F238E27FC236}">
                    <a16:creationId xmlns:a16="http://schemas.microsoft.com/office/drawing/2014/main" id="{E54D55AB-1AF7-446A-8244-9F17021C6DB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99003" y="3253599"/>
                <a:ext cx="413526" cy="413526"/>
              </a:xfrm>
              <a:prstGeom prst="rect">
                <a:avLst/>
              </a:prstGeom>
            </p:spPr>
          </p:pic>
        </p:grpSp>
        <p:pic>
          <p:nvPicPr>
            <p:cNvPr id="24" name="Graphic 23" descr="Medical with solid fill">
              <a:extLst>
                <a:ext uri="{FF2B5EF4-FFF2-40B4-BE49-F238E27FC236}">
                  <a16:creationId xmlns:a16="http://schemas.microsoft.com/office/drawing/2014/main" id="{E577E0AF-1799-47FF-8041-D1BF8E20D27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839358" y="3508380"/>
              <a:ext cx="540000" cy="540000"/>
            </a:xfrm>
            <a:prstGeom prst="rect">
              <a:avLst/>
            </a:prstGeom>
          </p:spPr>
        </p:pic>
        <p:pic>
          <p:nvPicPr>
            <p:cNvPr id="29" name="Graphic 28" descr="Checkmark with solid fill">
              <a:extLst>
                <a:ext uri="{FF2B5EF4-FFF2-40B4-BE49-F238E27FC236}">
                  <a16:creationId xmlns:a16="http://schemas.microsoft.com/office/drawing/2014/main" id="{1CD8B29D-C568-4D12-ACFE-7DB73D90A46E}"/>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20569066">
              <a:off x="3552997" y="2149307"/>
              <a:ext cx="1641701" cy="1641701"/>
            </a:xfrm>
            <a:prstGeom prst="rect">
              <a:avLst/>
            </a:prstGeom>
          </p:spPr>
        </p:pic>
      </p:grpSp>
    </p:spTree>
    <p:extLst>
      <p:ext uri="{BB962C8B-B14F-4D97-AF65-F5344CB8AC3E}">
        <p14:creationId xmlns:p14="http://schemas.microsoft.com/office/powerpoint/2010/main" val="138999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Resources</a:t>
            </a:r>
          </a:p>
        </p:txBody>
      </p:sp>
      <p:grpSp>
        <p:nvGrpSpPr>
          <p:cNvPr id="5" name="Group 4">
            <a:extLst>
              <a:ext uri="{FF2B5EF4-FFF2-40B4-BE49-F238E27FC236}">
                <a16:creationId xmlns:a16="http://schemas.microsoft.com/office/drawing/2014/main" id="{AD22ACD5-348C-44EC-9177-416F69CC208B}"/>
              </a:ext>
            </a:extLst>
          </p:cNvPr>
          <p:cNvGrpSpPr/>
          <p:nvPr/>
        </p:nvGrpSpPr>
        <p:grpSpPr>
          <a:xfrm rot="172553">
            <a:off x="1791381" y="875672"/>
            <a:ext cx="5988523" cy="2804328"/>
            <a:chOff x="1613827" y="818223"/>
            <a:chExt cx="5988523" cy="2804328"/>
          </a:xfrm>
        </p:grpSpPr>
        <p:pic>
          <p:nvPicPr>
            <p:cNvPr id="17" name="Picture 16">
              <a:extLst>
                <a:ext uri="{FF2B5EF4-FFF2-40B4-BE49-F238E27FC236}">
                  <a16:creationId xmlns:a16="http://schemas.microsoft.com/office/drawing/2014/main" id="{CDC197EC-A311-44DC-A9B0-DB273EE657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305222">
              <a:off x="5899841" y="1161042"/>
              <a:ext cx="1702509" cy="2430000"/>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D34D68E7-51CC-4618-9382-A853FA8B2D5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384020">
              <a:off x="4468273" y="818223"/>
              <a:ext cx="1714741" cy="2430000"/>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12BCA3D2-61B5-4EB0-91A6-11BBFCE4E966}"/>
                </a:ext>
              </a:extLst>
            </p:cNvPr>
            <p:cNvPicPr>
              <a:picLocks noChangeAspect="1"/>
            </p:cNvPicPr>
            <p:nvPr/>
          </p:nvPicPr>
          <p:blipFill rotWithShape="1">
            <a:blip r:embed="rId5"/>
            <a:srcRect l="13505" t="9030" r="72212" b="27991"/>
            <a:stretch/>
          </p:blipFill>
          <p:spPr>
            <a:xfrm rot="21217604">
              <a:off x="2958965" y="822583"/>
              <a:ext cx="1714119" cy="2429434"/>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D7248545-7BFA-4D6E-A0FA-2E125CAB4F94}"/>
                </a:ext>
              </a:extLst>
            </p:cNvPr>
            <p:cNvPicPr>
              <a:picLocks noChangeAspect="1"/>
            </p:cNvPicPr>
            <p:nvPr/>
          </p:nvPicPr>
          <p:blipFill rotWithShape="1">
            <a:blip r:embed="rId6"/>
            <a:srcRect l="13504" t="9030" r="72175" b="27991"/>
            <a:stretch/>
          </p:blipFill>
          <p:spPr>
            <a:xfrm rot="19923363">
              <a:off x="1613827" y="1193117"/>
              <a:ext cx="1718572" cy="2429434"/>
            </a:xfrm>
            <a:prstGeom prst="rect">
              <a:avLst/>
            </a:prstGeom>
            <a:ln>
              <a:noFill/>
            </a:ln>
            <a:effectLst>
              <a:outerShdw blurRad="292100" dist="139700" dir="2700000" algn="tl" rotWithShape="0">
                <a:srgbClr val="333333">
                  <a:alpha val="65000"/>
                </a:srgbClr>
              </a:outerShdw>
            </a:effectLst>
          </p:spPr>
        </p:pic>
      </p:grpSp>
      <p:sp>
        <p:nvSpPr>
          <p:cNvPr id="21" name="Content Placeholder 2">
            <a:extLst>
              <a:ext uri="{FF2B5EF4-FFF2-40B4-BE49-F238E27FC236}">
                <a16:creationId xmlns:a16="http://schemas.microsoft.com/office/drawing/2014/main" id="{7D3EE6C5-8766-48B7-897B-2B205614B527}"/>
              </a:ext>
            </a:extLst>
          </p:cNvPr>
          <p:cNvSpPr txBox="1">
            <a:spLocks/>
          </p:cNvSpPr>
          <p:nvPr/>
        </p:nvSpPr>
        <p:spPr>
          <a:xfrm>
            <a:off x="0" y="3744511"/>
            <a:ext cx="9144000" cy="903942"/>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AU" sz="2000" dirty="0">
                <a:hlinkClick r:id="rId7"/>
              </a:rPr>
              <a:t>www.flyboss.com.au</a:t>
            </a:r>
            <a:endParaRPr lang="en-AU" sz="2000" dirty="0"/>
          </a:p>
          <a:p>
            <a:pPr algn="ctr"/>
            <a:r>
              <a:rPr lang="en-AU" sz="2000" dirty="0">
                <a:hlinkClick r:id="rId8"/>
              </a:rPr>
              <a:t>www.wool.com</a:t>
            </a:r>
            <a:endParaRPr lang="en-AU" sz="2000" dirty="0"/>
          </a:p>
        </p:txBody>
      </p:sp>
    </p:spTree>
    <p:extLst>
      <p:ext uri="{BB962C8B-B14F-4D97-AF65-F5344CB8AC3E}">
        <p14:creationId xmlns:p14="http://schemas.microsoft.com/office/powerpoint/2010/main" val="20797708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a:xfrm>
            <a:off x="1583848" y="1363371"/>
            <a:ext cx="3678973" cy="746521"/>
          </a:xfrm>
        </p:spPr>
        <p:txBody>
          <a:bodyPr anchor="t">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spcBef>
                <a:spcPts val="0"/>
              </a:spcBef>
            </a:pPr>
            <a:r>
              <a:rPr lang="en-AU" sz="3200" b="0" dirty="0"/>
              <a:t>Please provide your feedback</a:t>
            </a:r>
          </a:p>
        </p:txBody>
      </p:sp>
      <p:sp>
        <p:nvSpPr>
          <p:cNvPr id="6" name="Content Placeholder 5">
            <a:extLst>
              <a:ext uri="{FF2B5EF4-FFF2-40B4-BE49-F238E27FC236}">
                <a16:creationId xmlns:a16="http://schemas.microsoft.com/office/drawing/2014/main" id="{8A0C3991-7B6E-4E0E-BA30-F2C572426CDD}"/>
              </a:ext>
            </a:extLst>
          </p:cNvPr>
          <p:cNvSpPr txBox="1">
            <a:spLocks/>
          </p:cNvSpPr>
          <p:nvPr/>
        </p:nvSpPr>
        <p:spPr>
          <a:xfrm>
            <a:off x="1616723" y="2275416"/>
            <a:ext cx="3570689" cy="796466"/>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1800" dirty="0">
                <a:solidFill>
                  <a:schemeClr val="tx1"/>
                </a:solidFill>
              </a:rPr>
              <a:t>Help us improve the presentation</a:t>
            </a:r>
            <a:br>
              <a:rPr lang="en-AU" sz="1800" dirty="0">
                <a:solidFill>
                  <a:schemeClr val="tx1"/>
                </a:solidFill>
              </a:rPr>
            </a:br>
            <a:r>
              <a:rPr lang="en-AU" sz="1800" dirty="0">
                <a:solidFill>
                  <a:schemeClr val="tx1"/>
                </a:solidFill>
              </a:rPr>
              <a:t>by answering 5 short poll questions</a:t>
            </a:r>
          </a:p>
        </p:txBody>
      </p:sp>
      <p:grpSp>
        <p:nvGrpSpPr>
          <p:cNvPr id="3" name="Group 2">
            <a:extLst>
              <a:ext uri="{FF2B5EF4-FFF2-40B4-BE49-F238E27FC236}">
                <a16:creationId xmlns:a16="http://schemas.microsoft.com/office/drawing/2014/main" id="{5BECBE44-C78C-4C3E-B0F6-4C6D51191FD7}"/>
              </a:ext>
            </a:extLst>
          </p:cNvPr>
          <p:cNvGrpSpPr/>
          <p:nvPr/>
        </p:nvGrpSpPr>
        <p:grpSpPr>
          <a:xfrm>
            <a:off x="701158" y="1437445"/>
            <a:ext cx="749353" cy="749353"/>
            <a:chOff x="662525" y="1518044"/>
            <a:chExt cx="749353" cy="749353"/>
          </a:xfrm>
        </p:grpSpPr>
        <p:sp>
          <p:nvSpPr>
            <p:cNvPr id="14" name="Oval 13">
              <a:extLst>
                <a:ext uri="{FF2B5EF4-FFF2-40B4-BE49-F238E27FC236}">
                  <a16:creationId xmlns:a16="http://schemas.microsoft.com/office/drawing/2014/main" id="{AE15C940-BF2F-425A-A1ED-6471D54034CC}"/>
                </a:ext>
              </a:extLst>
            </p:cNvPr>
            <p:cNvSpPr/>
            <p:nvPr/>
          </p:nvSpPr>
          <p:spPr>
            <a:xfrm>
              <a:off x="662525" y="1518044"/>
              <a:ext cx="749353" cy="749353"/>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7" name="Graphic 6" descr="Bar graph with upward trend with solid fill">
              <a:extLst>
                <a:ext uri="{FF2B5EF4-FFF2-40B4-BE49-F238E27FC236}">
                  <a16:creationId xmlns:a16="http://schemas.microsoft.com/office/drawing/2014/main" id="{DC2217AC-B28D-4E32-BBA1-484AAA51DB4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6037" y="1658628"/>
              <a:ext cx="482086" cy="482086"/>
            </a:xfrm>
            <a:prstGeom prst="rect">
              <a:avLst/>
            </a:prstGeom>
          </p:spPr>
        </p:pic>
      </p:grpSp>
    </p:spTree>
    <p:extLst>
      <p:ext uri="{BB962C8B-B14F-4D97-AF65-F5344CB8AC3E}">
        <p14:creationId xmlns:p14="http://schemas.microsoft.com/office/powerpoint/2010/main" val="970841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9520" y="1631333"/>
            <a:ext cx="4122000" cy="578482"/>
          </a:xfrm>
        </p:spPr>
        <p:txBody>
          <a:bodyPr/>
          <a:lstStyle/>
          <a:p>
            <a:r>
              <a:rPr lang="en-US" dirty="0"/>
              <a:t>THANK YOU</a:t>
            </a:r>
          </a:p>
        </p:txBody>
      </p:sp>
      <p:cxnSp>
        <p:nvCxnSpPr>
          <p:cNvPr id="6" name="Straight Connector 5"/>
          <p:cNvCxnSpPr/>
          <p:nvPr/>
        </p:nvCxnSpPr>
        <p:spPr>
          <a:xfrm>
            <a:off x="355599" y="361950"/>
            <a:ext cx="41148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48335" y="4093645"/>
            <a:ext cx="4222063" cy="954107"/>
          </a:xfrm>
          <a:prstGeom prst="rect">
            <a:avLst/>
          </a:prstGeom>
          <a:noFill/>
        </p:spPr>
        <p:txBody>
          <a:bodyPr wrap="square" rtlCol="0">
            <a:spAutoFit/>
          </a:bodyPr>
          <a:lstStyle/>
          <a:p>
            <a:r>
              <a:rPr lang="en-US" sz="800" dirty="0">
                <a:solidFill>
                  <a:srgbClr val="000000"/>
                </a:solidFill>
                <a:cs typeface="Calibri"/>
              </a:rPr>
              <a:t>This publication should only be used as a general aid and is not a substitute for specific advice. </a:t>
            </a:r>
            <a:br>
              <a:rPr lang="en-US" sz="800" dirty="0">
                <a:solidFill>
                  <a:srgbClr val="000000"/>
                </a:solidFill>
                <a:cs typeface="Calibri"/>
              </a:rPr>
            </a:br>
            <a:r>
              <a:rPr lang="en-US" sz="800" dirty="0">
                <a:solidFill>
                  <a:srgbClr val="000000"/>
                </a:solidFill>
                <a:cs typeface="Calibri"/>
              </a:rPr>
              <a:t>To the extent permitted by law, we exclude all liability for loss or damage arising from the use of the information in this publication.</a:t>
            </a:r>
          </a:p>
          <a:p>
            <a:endParaRPr lang="en-US" sz="800" dirty="0">
              <a:solidFill>
                <a:srgbClr val="000000"/>
              </a:solidFill>
              <a:cs typeface="Calibri"/>
            </a:endParaRPr>
          </a:p>
          <a:p>
            <a:r>
              <a:rPr lang="en-US" sz="800" dirty="0">
                <a:solidFill>
                  <a:srgbClr val="000000"/>
                </a:solidFill>
                <a:latin typeface="+mj-lt"/>
                <a:ea typeface="Calibri"/>
                <a:cs typeface="Calibri"/>
              </a:rPr>
              <a:t>© 2021 Australian Wool Innovation Limited. All rights reserved. Australian Wool Innovation </a:t>
            </a:r>
            <a:r>
              <a:rPr lang="en-US" sz="800" dirty="0">
                <a:solidFill>
                  <a:srgbClr val="000000"/>
                </a:solidFill>
                <a:ea typeface="Calibri"/>
                <a:cs typeface="Calibri"/>
              </a:rPr>
              <a:t>Limited gratefully acknowledges the funds provided by the Australian government to support the research, development and innovation detailed in this publication. GD4088</a:t>
            </a:r>
            <a:endParaRPr lang="en-US" sz="800" dirty="0"/>
          </a:p>
        </p:txBody>
      </p:sp>
      <p:sp>
        <p:nvSpPr>
          <p:cNvPr id="4" name="TextBox 3">
            <a:extLst>
              <a:ext uri="{FF2B5EF4-FFF2-40B4-BE49-F238E27FC236}">
                <a16:creationId xmlns:a16="http://schemas.microsoft.com/office/drawing/2014/main" id="{D9E38778-10B1-4FAC-9F4D-119AD3C87AAC}"/>
              </a:ext>
            </a:extLst>
          </p:cNvPr>
          <p:cNvSpPr txBox="1"/>
          <p:nvPr/>
        </p:nvSpPr>
        <p:spPr>
          <a:xfrm>
            <a:off x="262890" y="2351752"/>
            <a:ext cx="4114799" cy="1384995"/>
          </a:xfrm>
          <a:prstGeom prst="rect">
            <a:avLst/>
          </a:prstGeom>
          <a:noFill/>
        </p:spPr>
        <p:txBody>
          <a:bodyPr wrap="square" rtlCol="0">
            <a:spAutoFit/>
          </a:bodyPr>
          <a:lstStyle/>
          <a:p>
            <a:r>
              <a:rPr lang="en-AU" sz="1400" b="1" dirty="0"/>
              <a:t>DR TIM GOLE</a:t>
            </a:r>
            <a:br>
              <a:rPr lang="en-AU" sz="1400" b="1" dirty="0"/>
            </a:br>
            <a:r>
              <a:rPr lang="en-AU" sz="1400" i="1" dirty="0"/>
              <a:t>BVSc </a:t>
            </a:r>
            <a:r>
              <a:rPr lang="en-AU" sz="1400" i="1" dirty="0" err="1"/>
              <a:t>MANZCVS</a:t>
            </a:r>
            <a:r>
              <a:rPr lang="en-AU" sz="1400" i="1" dirty="0"/>
              <a:t> (Sheep Medicine)</a:t>
            </a:r>
          </a:p>
          <a:p>
            <a:r>
              <a:rPr lang="en-AU" sz="1400" dirty="0"/>
              <a:t>FOR FLOCKS SAKE</a:t>
            </a:r>
          </a:p>
          <a:p>
            <a:r>
              <a:rPr lang="en-AU" sz="1400" dirty="0"/>
              <a:t>M: 0499 FFS  </a:t>
            </a:r>
            <a:r>
              <a:rPr lang="en-AU" sz="1400" dirty="0" err="1"/>
              <a:t>FFS</a:t>
            </a:r>
            <a:endParaRPr lang="en-AU" sz="1400" dirty="0"/>
          </a:p>
          <a:p>
            <a:r>
              <a:rPr lang="en-AU" sz="1400" dirty="0"/>
              <a:t>                337 337</a:t>
            </a:r>
          </a:p>
          <a:p>
            <a:r>
              <a:rPr lang="en-AU" sz="1400" dirty="0"/>
              <a:t>E: tg@flockssake.com.au</a:t>
            </a:r>
          </a:p>
        </p:txBody>
      </p:sp>
      <p:pic>
        <p:nvPicPr>
          <p:cNvPr id="12" name="Picture Placeholder 4">
            <a:extLst>
              <a:ext uri="{FF2B5EF4-FFF2-40B4-BE49-F238E27FC236}">
                <a16:creationId xmlns:a16="http://schemas.microsoft.com/office/drawing/2014/main" id="{BDD0E101-620F-4A40-8F45-1A6F0297FF1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4662000" y="0"/>
            <a:ext cx="4482000" cy="5148263"/>
          </a:xfrm>
        </p:spPr>
      </p:pic>
    </p:spTree>
    <p:extLst>
      <p:ext uri="{BB962C8B-B14F-4D97-AF65-F5344CB8AC3E}">
        <p14:creationId xmlns:p14="http://schemas.microsoft.com/office/powerpoint/2010/main" val="1989082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a:extLst>
              <a:ext uri="{FF2B5EF4-FFF2-40B4-BE49-F238E27FC236}">
                <a16:creationId xmlns:a16="http://schemas.microsoft.com/office/drawing/2014/main" id="{3DB46E72-B136-41A1-8AC1-3335AB7B89AF}"/>
              </a:ext>
            </a:extLst>
          </p:cNvPr>
          <p:cNvSpPr/>
          <p:nvPr/>
        </p:nvSpPr>
        <p:spPr>
          <a:xfrm>
            <a:off x="703031" y="3248789"/>
            <a:ext cx="4379361" cy="712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95" name="Content Placeholder 2">
            <a:extLst>
              <a:ext uri="{FF2B5EF4-FFF2-40B4-BE49-F238E27FC236}">
                <a16:creationId xmlns:a16="http://schemas.microsoft.com/office/drawing/2014/main" id="{1C8571A6-A1A7-42DB-9995-A8DB92DCD4DD}"/>
              </a:ext>
            </a:extLst>
          </p:cNvPr>
          <p:cNvSpPr>
            <a:spLocks noGrp="1"/>
          </p:cNvSpPr>
          <p:nvPr>
            <p:ph idx="1"/>
          </p:nvPr>
        </p:nvSpPr>
        <p:spPr>
          <a:xfrm>
            <a:off x="628651" y="1052610"/>
            <a:ext cx="4528122" cy="2091677"/>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20000"/>
              </a:lnSpc>
              <a:spcBef>
                <a:spcPts val="0"/>
              </a:spcBef>
              <a:spcAft>
                <a:spcPts val="2250"/>
              </a:spcAft>
              <a:buNone/>
              <a:tabLst>
                <a:tab pos="218599" algn="l"/>
                <a:tab pos="488633" algn="l"/>
              </a:tabLst>
            </a:pPr>
            <a:r>
              <a:rPr lang="en-AU" sz="2000" dirty="0"/>
              <a:t>Greater risk in:</a:t>
            </a:r>
          </a:p>
          <a:p>
            <a:pPr marL="333375" indent="-333375">
              <a:lnSpc>
                <a:spcPct val="120000"/>
              </a:lnSpc>
              <a:spcBef>
                <a:spcPts val="0"/>
              </a:spcBef>
              <a:spcAft>
                <a:spcPts val="2250"/>
              </a:spcAft>
              <a:tabLst>
                <a:tab pos="218599" algn="l"/>
                <a:tab pos="488633" algn="l"/>
              </a:tabLst>
            </a:pPr>
            <a:r>
              <a:rPr lang="en-AU" sz="2000" dirty="0"/>
              <a:t>Warm and wet conditions</a:t>
            </a:r>
          </a:p>
          <a:p>
            <a:pPr marL="333375" indent="-333375">
              <a:lnSpc>
                <a:spcPct val="120000"/>
              </a:lnSpc>
              <a:spcBef>
                <a:spcPts val="0"/>
              </a:spcBef>
              <a:spcAft>
                <a:spcPts val="2250"/>
              </a:spcAft>
              <a:tabLst>
                <a:tab pos="218599" algn="l"/>
                <a:tab pos="488633" algn="l"/>
              </a:tabLst>
            </a:pPr>
            <a:r>
              <a:rPr lang="en-AU" sz="2000" dirty="0"/>
              <a:t>Spring and autumn</a:t>
            </a:r>
          </a:p>
        </p:txBody>
      </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Weather conditions</a:t>
            </a:r>
          </a:p>
        </p:txBody>
      </p:sp>
      <p:pic>
        <p:nvPicPr>
          <p:cNvPr id="107" name="Graphic 106" descr="Warning with solid fill">
            <a:extLst>
              <a:ext uri="{FF2B5EF4-FFF2-40B4-BE49-F238E27FC236}">
                <a16:creationId xmlns:a16="http://schemas.microsoft.com/office/drawing/2014/main" id="{AD2AF4BB-EDE0-4666-96D4-56DC292CD60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5413" y="3301804"/>
            <a:ext cx="581297" cy="581297"/>
          </a:xfrm>
          <a:prstGeom prst="rect">
            <a:avLst/>
          </a:prstGeom>
        </p:spPr>
      </p:pic>
      <p:sp>
        <p:nvSpPr>
          <p:cNvPr id="110" name="TextBox 109">
            <a:extLst>
              <a:ext uri="{FF2B5EF4-FFF2-40B4-BE49-F238E27FC236}">
                <a16:creationId xmlns:a16="http://schemas.microsoft.com/office/drawing/2014/main" id="{FEAA4D16-C861-4820-BDB2-D6F31FD5DDBD}"/>
              </a:ext>
            </a:extLst>
          </p:cNvPr>
          <p:cNvSpPr txBox="1"/>
          <p:nvPr/>
        </p:nvSpPr>
        <p:spPr>
          <a:xfrm>
            <a:off x="1449090" y="3376864"/>
            <a:ext cx="3586696" cy="454292"/>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20000"/>
              </a:lnSpc>
              <a:spcBef>
                <a:spcPts val="0"/>
              </a:spcBef>
              <a:spcAft>
                <a:spcPts val="3150"/>
              </a:spcAft>
              <a:buNone/>
              <a:tabLst>
                <a:tab pos="218599" algn="l"/>
                <a:tab pos="488633" algn="l"/>
              </a:tabLst>
            </a:pPr>
            <a:r>
              <a:rPr lang="en-AU" sz="2100" dirty="0">
                <a:solidFill>
                  <a:srgbClr val="C00000"/>
                </a:solidFill>
              </a:rPr>
              <a:t>Can occur throughout the year</a:t>
            </a:r>
            <a:endParaRPr lang="en-AU" sz="2100" dirty="0"/>
          </a:p>
        </p:txBody>
      </p:sp>
    </p:spTree>
    <p:extLst>
      <p:ext uri="{BB962C8B-B14F-4D97-AF65-F5344CB8AC3E}">
        <p14:creationId xmlns:p14="http://schemas.microsoft.com/office/powerpoint/2010/main" val="2154865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ontent Placeholder 2">
            <a:extLst>
              <a:ext uri="{FF2B5EF4-FFF2-40B4-BE49-F238E27FC236}">
                <a16:creationId xmlns:a16="http://schemas.microsoft.com/office/drawing/2014/main" id="{1C8571A6-A1A7-42DB-9995-A8DB92DCD4DD}"/>
              </a:ext>
            </a:extLst>
          </p:cNvPr>
          <p:cNvSpPr>
            <a:spLocks noGrp="1"/>
          </p:cNvSpPr>
          <p:nvPr>
            <p:ph idx="1"/>
          </p:nvPr>
        </p:nvSpPr>
        <p:spPr>
          <a:xfrm>
            <a:off x="628651" y="1052614"/>
            <a:ext cx="4528122" cy="2908867"/>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20000"/>
              </a:lnSpc>
              <a:spcBef>
                <a:spcPts val="0"/>
              </a:spcBef>
              <a:buNone/>
              <a:tabLst>
                <a:tab pos="218599" algn="l"/>
                <a:tab pos="488633" algn="l"/>
              </a:tabLst>
            </a:pPr>
            <a:r>
              <a:rPr lang="en-AU" sz="2000" dirty="0"/>
              <a:t>Blowflies prefer:</a:t>
            </a:r>
          </a:p>
          <a:p>
            <a:pPr marL="0" indent="0">
              <a:lnSpc>
                <a:spcPct val="120000"/>
              </a:lnSpc>
              <a:spcBef>
                <a:spcPts val="0"/>
              </a:spcBef>
              <a:buNone/>
              <a:tabLst>
                <a:tab pos="218599" algn="l"/>
                <a:tab pos="488633" algn="l"/>
              </a:tabLst>
            </a:pPr>
            <a:endParaRPr lang="en-AU" sz="2000" dirty="0"/>
          </a:p>
          <a:p>
            <a:pPr marL="0" indent="0">
              <a:lnSpc>
                <a:spcPct val="120000"/>
              </a:lnSpc>
              <a:spcBef>
                <a:spcPts val="0"/>
              </a:spcBef>
              <a:buNone/>
              <a:tabLst>
                <a:tab pos="218599" algn="l"/>
                <a:tab pos="488633" algn="l"/>
              </a:tabLst>
            </a:pPr>
            <a:endParaRPr lang="en-AU" sz="2000" dirty="0"/>
          </a:p>
          <a:p>
            <a:pPr marL="0" indent="0">
              <a:lnSpc>
                <a:spcPct val="120000"/>
              </a:lnSpc>
              <a:spcBef>
                <a:spcPts val="0"/>
              </a:spcBef>
              <a:buNone/>
              <a:tabLst>
                <a:tab pos="218599" algn="l"/>
                <a:tab pos="488633" algn="l"/>
              </a:tabLst>
            </a:pPr>
            <a:endParaRPr lang="en-AU" sz="2000" dirty="0"/>
          </a:p>
          <a:p>
            <a:pPr marL="0" indent="0">
              <a:lnSpc>
                <a:spcPct val="120000"/>
              </a:lnSpc>
              <a:spcBef>
                <a:spcPts val="0"/>
              </a:spcBef>
              <a:buNone/>
              <a:tabLst>
                <a:tab pos="218599" algn="l"/>
                <a:tab pos="488633" algn="l"/>
              </a:tabLst>
            </a:pPr>
            <a:endParaRPr lang="en-AU" sz="2000" dirty="0"/>
          </a:p>
        </p:txBody>
      </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Weather conditions</a:t>
            </a:r>
          </a:p>
        </p:txBody>
      </p:sp>
      <p:sp>
        <p:nvSpPr>
          <p:cNvPr id="16" name="Content Placeholder 2">
            <a:extLst>
              <a:ext uri="{FF2B5EF4-FFF2-40B4-BE49-F238E27FC236}">
                <a16:creationId xmlns:a16="http://schemas.microsoft.com/office/drawing/2014/main" id="{43BE5FBE-50CD-4DB8-B1EB-F246B4BC7365}"/>
              </a:ext>
            </a:extLst>
          </p:cNvPr>
          <p:cNvSpPr txBox="1">
            <a:spLocks/>
          </p:cNvSpPr>
          <p:nvPr/>
        </p:nvSpPr>
        <p:spPr>
          <a:xfrm>
            <a:off x="1704969" y="1637229"/>
            <a:ext cx="2844834" cy="513000"/>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marR="0" lvl="0" indent="0" algn="l" defTabSz="685983" rtl="0" eaLnBrk="1" fontAlgn="auto" latinLnBrk="0" hangingPunct="1">
              <a:lnSpc>
                <a:spcPct val="107000"/>
              </a:lnSpc>
              <a:spcBef>
                <a:spcPts val="0"/>
              </a:spcBef>
              <a:spcAft>
                <a:spcPts val="600"/>
              </a:spcAft>
              <a:buClrTx/>
              <a:buSzTx/>
              <a:buFontTx/>
              <a:buNone/>
              <a:tabLst>
                <a:tab pos="218599" algn="l"/>
                <a:tab pos="488633" algn="l"/>
              </a:tabLst>
              <a:defRPr/>
            </a:pPr>
            <a:r>
              <a:rPr kumimoji="0" lang="en-A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Temperatures &gt; 15</a:t>
            </a:r>
            <a:r>
              <a:rPr kumimoji="0" lang="en-AU" sz="20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a:t>
            </a:r>
            <a:r>
              <a:rPr kumimoji="0" lang="en-A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a:t>
            </a:r>
            <a:br>
              <a:rPr kumimoji="0" lang="en-A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A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(most active 26-36</a:t>
            </a:r>
            <a:r>
              <a:rPr kumimoji="0" lang="en-AU" sz="20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a:t>
            </a:r>
            <a:r>
              <a:rPr kumimoji="0" lang="en-A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a:t>
            </a:r>
          </a:p>
        </p:txBody>
      </p:sp>
      <p:sp>
        <p:nvSpPr>
          <p:cNvPr id="97" name="Content Placeholder 2">
            <a:extLst>
              <a:ext uri="{FF2B5EF4-FFF2-40B4-BE49-F238E27FC236}">
                <a16:creationId xmlns:a16="http://schemas.microsoft.com/office/drawing/2014/main" id="{39774C59-E169-49B6-BA1F-5BE8BDF5A509}"/>
              </a:ext>
            </a:extLst>
          </p:cNvPr>
          <p:cNvSpPr txBox="1">
            <a:spLocks/>
          </p:cNvSpPr>
          <p:nvPr/>
        </p:nvSpPr>
        <p:spPr>
          <a:xfrm>
            <a:off x="1704969" y="2620633"/>
            <a:ext cx="2844834" cy="511782"/>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marR="0" lvl="0" indent="0" algn="l" defTabSz="685983" rtl="0" eaLnBrk="1" fontAlgn="auto" latinLnBrk="0" hangingPunct="1">
              <a:lnSpc>
                <a:spcPct val="107000"/>
              </a:lnSpc>
              <a:spcBef>
                <a:spcPts val="0"/>
              </a:spcBef>
              <a:spcAft>
                <a:spcPts val="600"/>
              </a:spcAft>
              <a:buClrTx/>
              <a:buSzTx/>
              <a:buFontTx/>
              <a:buNone/>
              <a:tabLst>
                <a:tab pos="218599" algn="l"/>
                <a:tab pos="488633" algn="l"/>
              </a:tabLst>
              <a:defRPr/>
            </a:pPr>
            <a:r>
              <a:rPr kumimoji="0" lang="en-A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Wind speeds &lt; 9 km/h</a:t>
            </a:r>
            <a:br>
              <a:rPr kumimoji="0" lang="en-A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A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(activity stops &gt; 30 km/h)</a:t>
            </a:r>
          </a:p>
        </p:txBody>
      </p:sp>
      <p:sp>
        <p:nvSpPr>
          <p:cNvPr id="14" name="TextBox 13">
            <a:extLst>
              <a:ext uri="{FF2B5EF4-FFF2-40B4-BE49-F238E27FC236}">
                <a16:creationId xmlns:a16="http://schemas.microsoft.com/office/drawing/2014/main" id="{7A040669-1120-4900-81D6-5CE4C7804F87}"/>
              </a:ext>
            </a:extLst>
          </p:cNvPr>
          <p:cNvSpPr txBox="1"/>
          <p:nvPr/>
        </p:nvSpPr>
        <p:spPr>
          <a:xfrm>
            <a:off x="1704969" y="3593442"/>
            <a:ext cx="4572000" cy="707886"/>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Regular and consistent rainfall</a:t>
            </a:r>
            <a:br>
              <a:rPr kumimoji="0" lang="en-A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A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(keeps skin moist for 2+ days)</a:t>
            </a:r>
            <a:endPar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Graphic 11" descr="Thermometer with solid fill">
            <a:extLst>
              <a:ext uri="{FF2B5EF4-FFF2-40B4-BE49-F238E27FC236}">
                <a16:creationId xmlns:a16="http://schemas.microsoft.com/office/drawing/2014/main" id="{C1240C92-F3B2-45BC-AA9F-C5DF4763DD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913" y="1607405"/>
            <a:ext cx="828000" cy="828000"/>
          </a:xfrm>
          <a:prstGeom prst="rect">
            <a:avLst/>
          </a:prstGeom>
        </p:spPr>
      </p:pic>
      <p:pic>
        <p:nvPicPr>
          <p:cNvPr id="17" name="Graphic 16" descr="Rain with solid fill">
            <a:extLst>
              <a:ext uri="{FF2B5EF4-FFF2-40B4-BE49-F238E27FC236}">
                <a16:creationId xmlns:a16="http://schemas.microsoft.com/office/drawing/2014/main" id="{182D3660-E796-4749-B560-6F9D8AB330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0527" y="3575686"/>
            <a:ext cx="864000" cy="864000"/>
          </a:xfrm>
          <a:prstGeom prst="rect">
            <a:avLst/>
          </a:prstGeom>
        </p:spPr>
      </p:pic>
      <p:grpSp>
        <p:nvGrpSpPr>
          <p:cNvPr id="6" name="Group 5">
            <a:extLst>
              <a:ext uri="{FF2B5EF4-FFF2-40B4-BE49-F238E27FC236}">
                <a16:creationId xmlns:a16="http://schemas.microsoft.com/office/drawing/2014/main" id="{BEE3F0A3-81F7-40BE-BA97-FD0C3E216773}"/>
              </a:ext>
            </a:extLst>
          </p:cNvPr>
          <p:cNvGrpSpPr/>
          <p:nvPr/>
        </p:nvGrpSpPr>
        <p:grpSpPr>
          <a:xfrm>
            <a:off x="711010" y="2602877"/>
            <a:ext cx="828000" cy="838518"/>
            <a:chOff x="790912" y="2620633"/>
            <a:chExt cx="828000" cy="838518"/>
          </a:xfrm>
        </p:grpSpPr>
        <p:pic>
          <p:nvPicPr>
            <p:cNvPr id="15" name="Graphic 14" descr="Windy with solid fill">
              <a:extLst>
                <a:ext uri="{FF2B5EF4-FFF2-40B4-BE49-F238E27FC236}">
                  <a16:creationId xmlns:a16="http://schemas.microsoft.com/office/drawing/2014/main" id="{D76D779D-5B18-4272-A3D3-A2A2807AAF1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0912" y="2620633"/>
              <a:ext cx="828000" cy="828000"/>
            </a:xfrm>
            <a:prstGeom prst="rect">
              <a:avLst/>
            </a:prstGeom>
          </p:spPr>
        </p:pic>
        <p:cxnSp>
          <p:nvCxnSpPr>
            <p:cNvPr id="18" name="Straight Connector 17">
              <a:extLst>
                <a:ext uri="{FF2B5EF4-FFF2-40B4-BE49-F238E27FC236}">
                  <a16:creationId xmlns:a16="http://schemas.microsoft.com/office/drawing/2014/main" id="{24447F13-88FB-404D-8544-F60F98CEE94D}"/>
                </a:ext>
              </a:extLst>
            </p:cNvPr>
            <p:cNvCxnSpPr/>
            <p:nvPr/>
          </p:nvCxnSpPr>
          <p:spPr>
            <a:xfrm flipH="1">
              <a:off x="790912" y="2630158"/>
              <a:ext cx="828000" cy="828993"/>
            </a:xfrm>
            <a:prstGeom prst="line">
              <a:avLst/>
            </a:prstGeom>
            <a:ln w="76200">
              <a:solidFill>
                <a:srgbClr val="7CC7B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12571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f67cede2-1b5c-453f-9c65-76235033b6f3"/>
  <p:tag name="TPVERSION" val="8"/>
  <p:tag name="TPFULLVERSION" val="8.2.4.6"/>
  <p:tag name="PPTVERSION" val="16"/>
  <p:tag name="TPOS" val="2"/>
  <p:tag name="TPLASTSAVEVERSION" val="6.2 PC"/>
</p:tagLst>
</file>

<file path=ppt/theme/theme1.xml><?xml version="1.0" encoding="utf-8"?>
<a:theme xmlns:a="http://schemas.openxmlformats.org/drawingml/2006/main" name="Front and back cove">
  <a:themeElements>
    <a:clrScheme name="Elemental">
      <a:dk1>
        <a:sysClr val="windowText" lastClr="000000"/>
      </a:dk1>
      <a:lt1>
        <a:sysClr val="window" lastClr="FFFFFF"/>
      </a:lt1>
      <a:dk2>
        <a:srgbClr val="44546A"/>
      </a:dk2>
      <a:lt2>
        <a:srgbClr val="E7E6E6"/>
      </a:lt2>
      <a:accent1>
        <a:srgbClr val="779ACE"/>
      </a:accent1>
      <a:accent2>
        <a:srgbClr val="517CD1"/>
      </a:accent2>
      <a:accent3>
        <a:srgbClr val="838DA6"/>
      </a:accent3>
      <a:accent4>
        <a:srgbClr val="5565A8"/>
      </a:accent4>
      <a:accent5>
        <a:srgbClr val="759EAB"/>
      </a:accent5>
      <a:accent6>
        <a:srgbClr val="988F9E"/>
      </a:accent6>
      <a:hlink>
        <a:srgbClr val="0563C1"/>
      </a:hlink>
      <a:folHlink>
        <a:srgbClr val="954F72"/>
      </a:folHlink>
    </a:clrScheme>
    <a:fontScheme name="Custom 3">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nal slides">
  <a:themeElements>
    <a:clrScheme name="Elemental">
      <a:dk1>
        <a:sysClr val="windowText" lastClr="000000"/>
      </a:dk1>
      <a:lt1>
        <a:sysClr val="window" lastClr="FFFFFF"/>
      </a:lt1>
      <a:dk2>
        <a:srgbClr val="44546A"/>
      </a:dk2>
      <a:lt2>
        <a:srgbClr val="E7E6E6"/>
      </a:lt2>
      <a:accent1>
        <a:srgbClr val="779ACE"/>
      </a:accent1>
      <a:accent2>
        <a:srgbClr val="517CD1"/>
      </a:accent2>
      <a:accent3>
        <a:srgbClr val="838DA6"/>
      </a:accent3>
      <a:accent4>
        <a:srgbClr val="5565A8"/>
      </a:accent4>
      <a:accent5>
        <a:srgbClr val="759EAB"/>
      </a:accent5>
      <a:accent6>
        <a:srgbClr val="988F9E"/>
      </a:accent6>
      <a:hlink>
        <a:srgbClr val="0563C1"/>
      </a:hlink>
      <a:folHlink>
        <a:srgbClr val="954F72"/>
      </a:folHlink>
    </a:clrScheme>
    <a:fontScheme name="Custom 3">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D3ABD45EFE5946B1C901C3DC779638" ma:contentTypeVersion="10" ma:contentTypeDescription="Create a new document." ma:contentTypeScope="" ma:versionID="03b8d891a876f9048ea3ca01e4644443">
  <xsd:schema xmlns:xsd="http://www.w3.org/2001/XMLSchema" xmlns:xs="http://www.w3.org/2001/XMLSchema" xmlns:p="http://schemas.microsoft.com/office/2006/metadata/properties" xmlns:ns2="5a72ea26-4006-4f13-b25e-7e5f884d6ab8" targetNamespace="http://schemas.microsoft.com/office/2006/metadata/properties" ma:root="true" ma:fieldsID="2a784cb834f71353ffcbf5af5927292c" ns2:_="">
    <xsd:import namespace="5a72ea26-4006-4f13-b25e-7e5f884d6a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72ea26-4006-4f13-b25e-7e5f884d6a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BFA1F3-A72D-4EB3-BFA9-882DD63944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72ea26-4006-4f13-b25e-7e5f884d6a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F0E95A-E155-4953-B003-949D582F6880}">
  <ds:schemaRefs>
    <ds:schemaRef ds:uri="http://schemas.microsoft.com/sharepoint/v3/contenttype/forms"/>
  </ds:schemaRefs>
</ds:datastoreItem>
</file>

<file path=customXml/itemProps3.xml><?xml version="1.0" encoding="utf-8"?>
<ds:datastoreItem xmlns:ds="http://schemas.openxmlformats.org/officeDocument/2006/customXml" ds:itemID="{A720E5E4-B27B-45E3-9F5A-72F39677BE8A}">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5a72ea26-4006-4f13-b25e-7e5f884d6ab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Woolmark_360.potx</Template>
  <TotalTime>3451</TotalTime>
  <Words>9039</Words>
  <Application>Microsoft Office PowerPoint</Application>
  <PresentationFormat>Custom</PresentationFormat>
  <Paragraphs>997</Paragraphs>
  <Slides>77</Slides>
  <Notes>77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77</vt:i4>
      </vt:variant>
    </vt:vector>
  </HeadingPairs>
  <TitlesOfParts>
    <vt:vector size="88" baseType="lpstr">
      <vt:lpstr>Arial</vt:lpstr>
      <vt:lpstr>Arial Rounded MT Bold</vt:lpstr>
      <vt:lpstr>Calibri</vt:lpstr>
      <vt:lpstr>Calibri (Body)</vt:lpstr>
      <vt:lpstr>Courier New</vt:lpstr>
      <vt:lpstr>Lato Light</vt:lpstr>
      <vt:lpstr>Noto Sans Symbols</vt:lpstr>
      <vt:lpstr>Poppins</vt:lpstr>
      <vt:lpstr>Front and back cove</vt:lpstr>
      <vt:lpstr>Internal slides</vt:lpstr>
      <vt:lpstr>Office Theme</vt:lpstr>
      <vt:lpstr>It’s fly time!™</vt:lpstr>
      <vt:lpstr>Today’s program</vt:lpstr>
      <vt:lpstr>Today’s deliverer</vt:lpstr>
      <vt:lpstr>Today’s program</vt:lpstr>
      <vt:lpstr>What we will cover - prevention</vt:lpstr>
      <vt:lpstr>When flystrike risk is highest</vt:lpstr>
      <vt:lpstr>Conditions required for flystrike</vt:lpstr>
      <vt:lpstr>Weather conditions</vt:lpstr>
      <vt:lpstr>Weather conditions</vt:lpstr>
      <vt:lpstr>Presence of flies</vt:lpstr>
      <vt:lpstr>Presence of susceptible sheep</vt:lpstr>
      <vt:lpstr>What makes sheep susceptible to flystrike</vt:lpstr>
      <vt:lpstr>Sheep at risk</vt:lpstr>
      <vt:lpstr>How to prevent flystrike</vt:lpstr>
      <vt:lpstr>PowerPoint Presentation</vt:lpstr>
      <vt:lpstr>Classing - Breeding and selection</vt:lpstr>
      <vt:lpstr>Class out high risk sheep - examples</vt:lpstr>
      <vt:lpstr>Lamb marking - Mulesing</vt:lpstr>
      <vt:lpstr>Lamb marking - Tail docking</vt:lpstr>
      <vt:lpstr>Lamb marking - Tail docking</vt:lpstr>
      <vt:lpstr>Shearing and crutching</vt:lpstr>
      <vt:lpstr>Applying preventative chemicals</vt:lpstr>
      <vt:lpstr>PowerPoint Presentation</vt:lpstr>
      <vt:lpstr>Applying preventative chemicals</vt:lpstr>
      <vt:lpstr>Chemical resistance is a growing concern</vt:lpstr>
      <vt:lpstr>PowerPoint Presentation</vt:lpstr>
      <vt:lpstr>Chemical resistance</vt:lpstr>
      <vt:lpstr>Chemical resistance</vt:lpstr>
      <vt:lpstr>PowerPoint Presentation</vt:lpstr>
      <vt:lpstr>Reducing scouring risk and dags</vt:lpstr>
      <vt:lpstr>Reducing scouring risk and dags</vt:lpstr>
      <vt:lpstr>Careful selection of paddocks</vt:lpstr>
      <vt:lpstr>Reducing the presence of flies</vt:lpstr>
      <vt:lpstr>Reducing the presence of flies</vt:lpstr>
      <vt:lpstr>PowerPoint Presentation</vt:lpstr>
      <vt:lpstr>Take to the farm messages</vt:lpstr>
      <vt:lpstr>Take to the farm messages</vt:lpstr>
      <vt:lpstr>Questions</vt:lpstr>
      <vt:lpstr>Progress check</vt:lpstr>
      <vt:lpstr>What we will cover - monitoring</vt:lpstr>
      <vt:lpstr>Why monitoring is important</vt:lpstr>
      <vt:lpstr>The aim of monitoring</vt:lpstr>
      <vt:lpstr>How to monitor for flystrike</vt:lpstr>
      <vt:lpstr>Monitor conditions required for flystrike</vt:lpstr>
      <vt:lpstr>Monitor flystrike in sheep</vt:lpstr>
      <vt:lpstr>Signs of flystrike</vt:lpstr>
      <vt:lpstr>Covert flystrike</vt:lpstr>
      <vt:lpstr>Early detectable flystrike</vt:lpstr>
      <vt:lpstr>Early detectable flystrike</vt:lpstr>
      <vt:lpstr>Advanced flystrike</vt:lpstr>
      <vt:lpstr>Monitor conditions required for flystrike</vt:lpstr>
      <vt:lpstr>Monitor fly populations</vt:lpstr>
      <vt:lpstr>Monitor fly populations – adult flies</vt:lpstr>
      <vt:lpstr>Monitor fly populations - blowfly larvae</vt:lpstr>
      <vt:lpstr>Monitor conditions required for flystrike</vt:lpstr>
      <vt:lpstr>Monitor weather conditions</vt:lpstr>
      <vt:lpstr>PowerPoint Presentation</vt:lpstr>
      <vt:lpstr>Monitor conditions required for flystrike</vt:lpstr>
      <vt:lpstr>Take to the farm messages</vt:lpstr>
      <vt:lpstr>Questions</vt:lpstr>
      <vt:lpstr>Progress check</vt:lpstr>
      <vt:lpstr>What we will cover - treatment</vt:lpstr>
      <vt:lpstr>How to treat flystruck sheep</vt:lpstr>
      <vt:lpstr>Steps to follow</vt:lpstr>
      <vt:lpstr>What chemical treatment to use</vt:lpstr>
      <vt:lpstr>Dressings</vt:lpstr>
      <vt:lpstr>PowerPoint Presentation</vt:lpstr>
      <vt:lpstr>Chemical resistance</vt:lpstr>
      <vt:lpstr>How to treat the cause of additional strike </vt:lpstr>
      <vt:lpstr>Break the blowfly lifecycle</vt:lpstr>
      <vt:lpstr>Take to the farm messages</vt:lpstr>
      <vt:lpstr>Progress check</vt:lpstr>
      <vt:lpstr>Summary</vt:lpstr>
      <vt:lpstr>Questions</vt:lpstr>
      <vt:lpstr>Resources</vt:lpstr>
      <vt:lpstr>Please provide your feedback</vt:lpstr>
      <vt:lpstr>THANK YOU</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Bernard Lustado</dc:creator>
  <cp:lastModifiedBy>Mary Foster</cp:lastModifiedBy>
  <cp:revision>166</cp:revision>
  <cp:lastPrinted>2021-04-01T05:12:16Z</cp:lastPrinted>
  <dcterms:created xsi:type="dcterms:W3CDTF">2015-08-07T13:20:10Z</dcterms:created>
  <dcterms:modified xsi:type="dcterms:W3CDTF">2021-04-01T05:17:23Z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0x010100ADD3ABD45EFE5946B1C901C3DC779638</vt:lpwstr>
  </property>
</Properties>
</file>